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slideLayouts/slideLayout13.xml" ContentType="application/vnd.openxmlformats-officedocument.presentationml.slideLayout+xml"/>
  <Override PartName="/ppt/theme/theme3.xml" ContentType="application/vnd.openxmlformats-officedocument.theme+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4.xml" ContentType="application/vnd.openxmlformats-officedocument.theme+xml"/>
  <Override PartName="/ppt/slideLayouts/slideLayout25.xml" ContentType="application/vnd.openxmlformats-officedocument.presentationml.slideLayout+xml"/>
  <Override PartName="/ppt/theme/theme5.xml" ContentType="application/vnd.openxmlformats-officedocument.theme+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6.xml" ContentType="application/vnd.openxmlformats-officedocument.theme+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theme/themeOverride1.xml" ContentType="application/vnd.openxmlformats-officedocument.themeOverride+xml"/>
  <Override PartName="/ppt/charts/chart2.xml" ContentType="application/vnd.openxmlformats-officedocument.drawingml.chart+xml"/>
  <Override PartName="/ppt/theme/themeOverride2.xml" ContentType="application/vnd.openxmlformats-officedocument.themeOverr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62" r:id="rId2"/>
    <p:sldMasterId id="2147483685" r:id="rId3"/>
    <p:sldMasterId id="2147483687" r:id="rId4"/>
    <p:sldMasterId id="2147483699" r:id="rId5"/>
    <p:sldMasterId id="2147483701" r:id="rId6"/>
    <p:sldMasterId id="2147483713" r:id="rId7"/>
  </p:sldMasterIdLst>
  <p:notesMasterIdLst>
    <p:notesMasterId r:id="rId44"/>
  </p:notesMasterIdLst>
  <p:handoutMasterIdLst>
    <p:handoutMasterId r:id="rId45"/>
  </p:handoutMasterIdLst>
  <p:sldIdLst>
    <p:sldId id="256" r:id="rId8"/>
    <p:sldId id="335" r:id="rId9"/>
    <p:sldId id="285" r:id="rId10"/>
    <p:sldId id="330" r:id="rId11"/>
    <p:sldId id="331" r:id="rId12"/>
    <p:sldId id="286" r:id="rId13"/>
    <p:sldId id="287" r:id="rId14"/>
    <p:sldId id="288" r:id="rId15"/>
    <p:sldId id="289" r:id="rId16"/>
    <p:sldId id="290" r:id="rId17"/>
    <p:sldId id="291" r:id="rId18"/>
    <p:sldId id="292" r:id="rId19"/>
    <p:sldId id="293" r:id="rId20"/>
    <p:sldId id="294" r:id="rId21"/>
    <p:sldId id="295" r:id="rId22"/>
    <p:sldId id="296" r:id="rId23"/>
    <p:sldId id="297" r:id="rId24"/>
    <p:sldId id="332" r:id="rId25"/>
    <p:sldId id="298" r:id="rId26"/>
    <p:sldId id="299" r:id="rId27"/>
    <p:sldId id="304" r:id="rId28"/>
    <p:sldId id="333" r:id="rId29"/>
    <p:sldId id="306" r:id="rId30"/>
    <p:sldId id="308" r:id="rId31"/>
    <p:sldId id="309" r:id="rId32"/>
    <p:sldId id="311" r:id="rId33"/>
    <p:sldId id="312" r:id="rId34"/>
    <p:sldId id="313" r:id="rId35"/>
    <p:sldId id="314" r:id="rId36"/>
    <p:sldId id="316" r:id="rId37"/>
    <p:sldId id="317" r:id="rId38"/>
    <p:sldId id="318" r:id="rId39"/>
    <p:sldId id="319" r:id="rId40"/>
    <p:sldId id="320" r:id="rId41"/>
    <p:sldId id="321" r:id="rId42"/>
    <p:sldId id="323" r:id="rId43"/>
  </p:sldIdLst>
  <p:sldSz cx="9144000" cy="6858000" type="screen4x3"/>
  <p:notesSz cx="6669088" cy="9926638"/>
  <p:defaultTex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00"/>
    <a:srgbClr val="FFFF99"/>
    <a:srgbClr val="99FF99"/>
    <a:srgbClr val="CCFFFF"/>
    <a:srgbClr val="99FF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11" d="100"/>
          <a:sy n="111" d="100"/>
        </p:scale>
        <p:origin x="-1614" y="-7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6.xml"/><Relationship Id="rId18" Type="http://schemas.openxmlformats.org/officeDocument/2006/relationships/slide" Target="slides/slide11.xml"/><Relationship Id="rId26" Type="http://schemas.openxmlformats.org/officeDocument/2006/relationships/slide" Target="slides/slide19.xml"/><Relationship Id="rId39" Type="http://schemas.openxmlformats.org/officeDocument/2006/relationships/slide" Target="slides/slide32.xml"/><Relationship Id="rId3" Type="http://schemas.openxmlformats.org/officeDocument/2006/relationships/slideMaster" Target="slideMasters/slideMaster3.xml"/><Relationship Id="rId21" Type="http://schemas.openxmlformats.org/officeDocument/2006/relationships/slide" Target="slides/slide14.xml"/><Relationship Id="rId34" Type="http://schemas.openxmlformats.org/officeDocument/2006/relationships/slide" Target="slides/slide27.xml"/><Relationship Id="rId42" Type="http://schemas.openxmlformats.org/officeDocument/2006/relationships/slide" Target="slides/slide35.xml"/><Relationship Id="rId47" Type="http://schemas.openxmlformats.org/officeDocument/2006/relationships/viewProps" Target="viewProps.xml"/><Relationship Id="rId7" Type="http://schemas.openxmlformats.org/officeDocument/2006/relationships/slideMaster" Target="slideMasters/slideMaster7.xml"/><Relationship Id="rId12" Type="http://schemas.openxmlformats.org/officeDocument/2006/relationships/slide" Target="slides/slide5.xml"/><Relationship Id="rId17" Type="http://schemas.openxmlformats.org/officeDocument/2006/relationships/slide" Target="slides/slide10.xml"/><Relationship Id="rId25" Type="http://schemas.openxmlformats.org/officeDocument/2006/relationships/slide" Target="slides/slide18.xml"/><Relationship Id="rId33" Type="http://schemas.openxmlformats.org/officeDocument/2006/relationships/slide" Target="slides/slide26.xml"/><Relationship Id="rId38" Type="http://schemas.openxmlformats.org/officeDocument/2006/relationships/slide" Target="slides/slide31.xml"/><Relationship Id="rId46"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slide" Target="slides/slide9.xml"/><Relationship Id="rId20" Type="http://schemas.openxmlformats.org/officeDocument/2006/relationships/slide" Target="slides/slide13.xml"/><Relationship Id="rId29" Type="http://schemas.openxmlformats.org/officeDocument/2006/relationships/slide" Target="slides/slide22.xml"/><Relationship Id="rId41" Type="http://schemas.openxmlformats.org/officeDocument/2006/relationships/slide" Target="slides/slide34.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slide" Target="slides/slide4.xml"/><Relationship Id="rId24" Type="http://schemas.openxmlformats.org/officeDocument/2006/relationships/slide" Target="slides/slide17.xml"/><Relationship Id="rId32" Type="http://schemas.openxmlformats.org/officeDocument/2006/relationships/slide" Target="slides/slide25.xml"/><Relationship Id="rId37" Type="http://schemas.openxmlformats.org/officeDocument/2006/relationships/slide" Target="slides/slide30.xml"/><Relationship Id="rId40" Type="http://schemas.openxmlformats.org/officeDocument/2006/relationships/slide" Target="slides/slide33.xml"/><Relationship Id="rId45" Type="http://schemas.openxmlformats.org/officeDocument/2006/relationships/handoutMaster" Target="handoutMasters/handoutMaster1.xml"/><Relationship Id="rId5" Type="http://schemas.openxmlformats.org/officeDocument/2006/relationships/slideMaster" Target="slideMasters/slideMaster5.xml"/><Relationship Id="rId15" Type="http://schemas.openxmlformats.org/officeDocument/2006/relationships/slide" Target="slides/slide8.xml"/><Relationship Id="rId23" Type="http://schemas.openxmlformats.org/officeDocument/2006/relationships/slide" Target="slides/slide16.xml"/><Relationship Id="rId28" Type="http://schemas.openxmlformats.org/officeDocument/2006/relationships/slide" Target="slides/slide21.xml"/><Relationship Id="rId36" Type="http://schemas.openxmlformats.org/officeDocument/2006/relationships/slide" Target="slides/slide29.xml"/><Relationship Id="rId49" Type="http://schemas.openxmlformats.org/officeDocument/2006/relationships/tableStyles" Target="tableStyles.xml"/><Relationship Id="rId10" Type="http://schemas.openxmlformats.org/officeDocument/2006/relationships/slide" Target="slides/slide3.xml"/><Relationship Id="rId19" Type="http://schemas.openxmlformats.org/officeDocument/2006/relationships/slide" Target="slides/slide12.xml"/><Relationship Id="rId31" Type="http://schemas.openxmlformats.org/officeDocument/2006/relationships/slide" Target="slides/slide24.xml"/><Relationship Id="rId44" Type="http://schemas.openxmlformats.org/officeDocument/2006/relationships/notesMaster" Target="notesMasters/notesMaster1.xml"/><Relationship Id="rId4" Type="http://schemas.openxmlformats.org/officeDocument/2006/relationships/slideMaster" Target="slideMasters/slideMaster4.xml"/><Relationship Id="rId9" Type="http://schemas.openxmlformats.org/officeDocument/2006/relationships/slide" Target="slides/slide2.xml"/><Relationship Id="rId14" Type="http://schemas.openxmlformats.org/officeDocument/2006/relationships/slide" Target="slides/slide7.xml"/><Relationship Id="rId22" Type="http://schemas.openxmlformats.org/officeDocument/2006/relationships/slide" Target="slides/slide15.xml"/><Relationship Id="rId27" Type="http://schemas.openxmlformats.org/officeDocument/2006/relationships/slide" Target="slides/slide20.xml"/><Relationship Id="rId30" Type="http://schemas.openxmlformats.org/officeDocument/2006/relationships/slide" Target="slides/slide23.xml"/><Relationship Id="rId35" Type="http://schemas.openxmlformats.org/officeDocument/2006/relationships/slide" Target="slides/slide28.xml"/><Relationship Id="rId43" Type="http://schemas.openxmlformats.org/officeDocument/2006/relationships/slide" Target="slides/slide36.xml"/><Relationship Id="rId48" Type="http://schemas.openxmlformats.org/officeDocument/2006/relationships/theme" Target="theme/theme1.xml"/><Relationship Id="rId8" Type="http://schemas.openxmlformats.org/officeDocument/2006/relationships/slide" Target="slides/slide1.xml"/></Relationships>
</file>

<file path=ppt/charts/_rels/chart1.xml.rels><?xml version="1.0" encoding="UTF-8" standalone="yes"?>
<Relationships xmlns="http://schemas.openxmlformats.org/package/2006/relationships"><Relationship Id="rId2" Type="http://schemas.openxmlformats.org/officeDocument/2006/relationships/package" Target="../embeddings/Microsoft_Excel_Worksheet1.xlsx"/><Relationship Id="rId1" Type="http://schemas.openxmlformats.org/officeDocument/2006/relationships/themeOverride" Target="../theme/themeOverride1.xml"/></Relationships>
</file>

<file path=ppt/charts/_rels/chart2.xml.rels><?xml version="1.0" encoding="UTF-8" standalone="yes"?>
<Relationships xmlns="http://schemas.openxmlformats.org/package/2006/relationships"><Relationship Id="rId2" Type="http://schemas.openxmlformats.org/officeDocument/2006/relationships/package" Target="../embeddings/Microsoft_Excel_Worksheet2.xlsx"/><Relationship Id="rId1" Type="http://schemas.openxmlformats.org/officeDocument/2006/relationships/themeOverride" Target="../theme/themeOverride2.xm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fi-FI"/>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plotArea>
      <c:layout/>
      <c:barChart>
        <c:barDir val="bar"/>
        <c:grouping val="stacked"/>
        <c:varyColors val="0"/>
        <c:ser>
          <c:idx val="0"/>
          <c:order val="0"/>
          <c:tx>
            <c:strRef>
              <c:f>Taul2!$B$99</c:f>
              <c:strCache>
                <c:ptCount val="1"/>
                <c:pt idx="0">
                  <c:v>Julkinen</c:v>
                </c:pt>
              </c:strCache>
            </c:strRef>
          </c:tx>
          <c:spPr>
            <a:solidFill>
              <a:srgbClr val="7030A0"/>
            </a:solidFill>
          </c:spPr>
          <c:invertIfNegative val="0"/>
          <c:cat>
            <c:strRef>
              <c:f>Taul2!$A$100:$A$120</c:f>
              <c:strCache>
                <c:ptCount val="21"/>
                <c:pt idx="0">
                  <c:v>Kanta-Hämeen SHP</c:v>
                </c:pt>
                <c:pt idx="1">
                  <c:v>Satakunnan SHP</c:v>
                </c:pt>
                <c:pt idx="2">
                  <c:v>Päijät-Hämeen SHP</c:v>
                </c:pt>
                <c:pt idx="3">
                  <c:v>Pohjois-Pohjanmaan SHP</c:v>
                </c:pt>
                <c:pt idx="4">
                  <c:v>Länsi-Pohjan SHP</c:v>
                </c:pt>
                <c:pt idx="5">
                  <c:v>Varsinais-Suomen SHP</c:v>
                </c:pt>
                <c:pt idx="6">
                  <c:v>Pohjois-Savon SHP</c:v>
                </c:pt>
                <c:pt idx="7">
                  <c:v>Etelä-Pohjanmaan SHP</c:v>
                </c:pt>
                <c:pt idx="8">
                  <c:v>Keski-Pohjanmaan SHP</c:v>
                </c:pt>
                <c:pt idx="9">
                  <c:v>Pirkanmaan SHP</c:v>
                </c:pt>
                <c:pt idx="10">
                  <c:v>Etelä-Karjalan SHP</c:v>
                </c:pt>
                <c:pt idx="11">
                  <c:v>Pohjois-Karjalan SHP</c:v>
                </c:pt>
                <c:pt idx="12">
                  <c:v>Kymenlaakson SHP</c:v>
                </c:pt>
                <c:pt idx="13">
                  <c:v>Kainuun SHP</c:v>
                </c:pt>
                <c:pt idx="14">
                  <c:v>Vaasan SHP</c:v>
                </c:pt>
                <c:pt idx="15">
                  <c:v>Lapin SHP</c:v>
                </c:pt>
                <c:pt idx="16">
                  <c:v>Helsingin ja Uudenmaan SHP</c:v>
                </c:pt>
                <c:pt idx="17">
                  <c:v>Etelä-Savon SHP</c:v>
                </c:pt>
                <c:pt idx="18">
                  <c:v>Itä-Savon SHP</c:v>
                </c:pt>
                <c:pt idx="19">
                  <c:v>Keski-Suomen SHP</c:v>
                </c:pt>
                <c:pt idx="20">
                  <c:v>Ahvenanmaa</c:v>
                </c:pt>
              </c:strCache>
            </c:strRef>
          </c:cat>
          <c:val>
            <c:numRef>
              <c:f>Taul2!$B$100:$B$120</c:f>
              <c:numCache>
                <c:formatCode>0.0</c:formatCode>
                <c:ptCount val="21"/>
                <c:pt idx="0">
                  <c:v>4.3559048402327205</c:v>
                </c:pt>
                <c:pt idx="1">
                  <c:v>3.4504004929143561</c:v>
                </c:pt>
                <c:pt idx="2">
                  <c:v>2.790185713737185</c:v>
                </c:pt>
                <c:pt idx="3">
                  <c:v>2.2288832526323881</c:v>
                </c:pt>
                <c:pt idx="4">
                  <c:v>2.5211910454249078</c:v>
                </c:pt>
                <c:pt idx="5">
                  <c:v>2.3208108539154058</c:v>
                </c:pt>
                <c:pt idx="6">
                  <c:v>1.981599433828733</c:v>
                </c:pt>
                <c:pt idx="7">
                  <c:v>0.16816614815437653</c:v>
                </c:pt>
                <c:pt idx="8">
                  <c:v>1.9868724498846904</c:v>
                </c:pt>
                <c:pt idx="9">
                  <c:v>1.764680356600435</c:v>
                </c:pt>
                <c:pt idx="10">
                  <c:v>1.8389489385178071</c:v>
                </c:pt>
                <c:pt idx="11">
                  <c:v>1.5242134561540119</c:v>
                </c:pt>
                <c:pt idx="12">
                  <c:v>1.3341400226493538</c:v>
                </c:pt>
                <c:pt idx="13">
                  <c:v>1.1657559198542806</c:v>
                </c:pt>
                <c:pt idx="14">
                  <c:v>1.4690484004563427</c:v>
                </c:pt>
                <c:pt idx="15">
                  <c:v>1.3304278013533661</c:v>
                </c:pt>
                <c:pt idx="16">
                  <c:v>0.93296526475841812</c:v>
                </c:pt>
                <c:pt idx="17">
                  <c:v>1.0013072622590604</c:v>
                </c:pt>
                <c:pt idx="18">
                  <c:v>0.5425567989148864</c:v>
                </c:pt>
                <c:pt idx="19">
                  <c:v>0</c:v>
                </c:pt>
                <c:pt idx="20">
                  <c:v>0</c:v>
                </c:pt>
              </c:numCache>
            </c:numRef>
          </c:val>
        </c:ser>
        <c:ser>
          <c:idx val="1"/>
          <c:order val="1"/>
          <c:tx>
            <c:strRef>
              <c:f>Taul2!$C$99</c:f>
              <c:strCache>
                <c:ptCount val="1"/>
                <c:pt idx="0">
                  <c:v>Yksityinen</c:v>
                </c:pt>
              </c:strCache>
            </c:strRef>
          </c:tx>
          <c:spPr>
            <a:solidFill>
              <a:schemeClr val="accent6">
                <a:lumMod val="75000"/>
              </a:schemeClr>
            </a:solidFill>
          </c:spPr>
          <c:invertIfNegative val="0"/>
          <c:cat>
            <c:strRef>
              <c:f>Taul2!$A$100:$A$120</c:f>
              <c:strCache>
                <c:ptCount val="21"/>
                <c:pt idx="0">
                  <c:v>Kanta-Hämeen SHP</c:v>
                </c:pt>
                <c:pt idx="1">
                  <c:v>Satakunnan SHP</c:v>
                </c:pt>
                <c:pt idx="2">
                  <c:v>Päijät-Hämeen SHP</c:v>
                </c:pt>
                <c:pt idx="3">
                  <c:v>Pohjois-Pohjanmaan SHP</c:v>
                </c:pt>
                <c:pt idx="4">
                  <c:v>Länsi-Pohjan SHP</c:v>
                </c:pt>
                <c:pt idx="5">
                  <c:v>Varsinais-Suomen SHP</c:v>
                </c:pt>
                <c:pt idx="6">
                  <c:v>Pohjois-Savon SHP</c:v>
                </c:pt>
                <c:pt idx="7">
                  <c:v>Etelä-Pohjanmaan SHP</c:v>
                </c:pt>
                <c:pt idx="8">
                  <c:v>Keski-Pohjanmaan SHP</c:v>
                </c:pt>
                <c:pt idx="9">
                  <c:v>Pirkanmaan SHP</c:v>
                </c:pt>
                <c:pt idx="10">
                  <c:v>Etelä-Karjalan SHP</c:v>
                </c:pt>
                <c:pt idx="11">
                  <c:v>Pohjois-Karjalan SHP</c:v>
                </c:pt>
                <c:pt idx="12">
                  <c:v>Kymenlaakson SHP</c:v>
                </c:pt>
                <c:pt idx="13">
                  <c:v>Kainuun SHP</c:v>
                </c:pt>
                <c:pt idx="14">
                  <c:v>Vaasan SHP</c:v>
                </c:pt>
                <c:pt idx="15">
                  <c:v>Lapin SHP</c:v>
                </c:pt>
                <c:pt idx="16">
                  <c:v>Helsingin ja Uudenmaan SHP</c:v>
                </c:pt>
                <c:pt idx="17">
                  <c:v>Etelä-Savon SHP</c:v>
                </c:pt>
                <c:pt idx="18">
                  <c:v>Itä-Savon SHP</c:v>
                </c:pt>
                <c:pt idx="19">
                  <c:v>Keski-Suomen SHP</c:v>
                </c:pt>
                <c:pt idx="20">
                  <c:v>Ahvenanmaa</c:v>
                </c:pt>
              </c:strCache>
            </c:strRef>
          </c:cat>
          <c:val>
            <c:numRef>
              <c:f>Taul2!$C$100:$C$120</c:f>
              <c:numCache>
                <c:formatCode>0.0</c:formatCode>
                <c:ptCount val="21"/>
                <c:pt idx="0">
                  <c:v>6.0921746017240853E-2</c:v>
                </c:pt>
                <c:pt idx="1">
                  <c:v>0</c:v>
                </c:pt>
                <c:pt idx="2">
                  <c:v>0.17918623849688345</c:v>
                </c:pt>
                <c:pt idx="3">
                  <c:v>0.48676760689672838</c:v>
                </c:pt>
                <c:pt idx="4">
                  <c:v>8.6937622256031299E-2</c:v>
                </c:pt>
                <c:pt idx="5">
                  <c:v>0.24198027860729349</c:v>
                </c:pt>
                <c:pt idx="6">
                  <c:v>0.13065490772497143</c:v>
                </c:pt>
                <c:pt idx="7">
                  <c:v>1.9058830124162673</c:v>
                </c:pt>
                <c:pt idx="8">
                  <c:v>7.0959730353024664E-2</c:v>
                </c:pt>
                <c:pt idx="9">
                  <c:v>0.23143348939022096</c:v>
                </c:pt>
                <c:pt idx="10">
                  <c:v>0</c:v>
                </c:pt>
                <c:pt idx="11">
                  <c:v>0.19881045080269721</c:v>
                </c:pt>
                <c:pt idx="12">
                  <c:v>0.27923860939172523</c:v>
                </c:pt>
                <c:pt idx="13">
                  <c:v>0.36429872495446264</c:v>
                </c:pt>
                <c:pt idx="14">
                  <c:v>0</c:v>
                </c:pt>
                <c:pt idx="15">
                  <c:v>9.1753641472645947E-2</c:v>
                </c:pt>
                <c:pt idx="16">
                  <c:v>0.35133818514636633</c:v>
                </c:pt>
                <c:pt idx="17">
                  <c:v>0.11125636247322894</c:v>
                </c:pt>
                <c:pt idx="18">
                  <c:v>0</c:v>
                </c:pt>
                <c:pt idx="19">
                  <c:v>0.37629350893697083</c:v>
                </c:pt>
                <c:pt idx="20">
                  <c:v>0</c:v>
                </c:pt>
              </c:numCache>
            </c:numRef>
          </c:val>
        </c:ser>
        <c:dLbls>
          <c:showLegendKey val="0"/>
          <c:showVal val="0"/>
          <c:showCatName val="0"/>
          <c:showSerName val="0"/>
          <c:showPercent val="0"/>
          <c:showBubbleSize val="0"/>
        </c:dLbls>
        <c:gapWidth val="150"/>
        <c:overlap val="100"/>
        <c:axId val="93263360"/>
        <c:axId val="93264896"/>
      </c:barChart>
      <c:catAx>
        <c:axId val="93263360"/>
        <c:scaling>
          <c:orientation val="minMax"/>
        </c:scaling>
        <c:delete val="0"/>
        <c:axPos val="l"/>
        <c:numFmt formatCode="General" sourceLinked="1"/>
        <c:majorTickMark val="out"/>
        <c:minorTickMark val="none"/>
        <c:tickLblPos val="nextTo"/>
        <c:txPr>
          <a:bodyPr/>
          <a:lstStyle/>
          <a:p>
            <a:pPr>
              <a:defRPr sz="1199"/>
            </a:pPr>
            <a:endParaRPr lang="fi-FI"/>
          </a:p>
        </c:txPr>
        <c:crossAx val="93264896"/>
        <c:crosses val="autoZero"/>
        <c:auto val="1"/>
        <c:lblAlgn val="ctr"/>
        <c:lblOffset val="100"/>
        <c:noMultiLvlLbl val="0"/>
      </c:catAx>
      <c:valAx>
        <c:axId val="93264896"/>
        <c:scaling>
          <c:orientation val="minMax"/>
        </c:scaling>
        <c:delete val="0"/>
        <c:axPos val="b"/>
        <c:majorGridlines/>
        <c:numFmt formatCode="0.0" sourceLinked="1"/>
        <c:majorTickMark val="out"/>
        <c:minorTickMark val="none"/>
        <c:tickLblPos val="nextTo"/>
        <c:crossAx val="93263360"/>
        <c:crosses val="autoZero"/>
        <c:crossBetween val="between"/>
      </c:valAx>
    </c:plotArea>
    <c:legend>
      <c:legendPos val="r"/>
      <c:overlay val="0"/>
      <c:txPr>
        <a:bodyPr/>
        <a:lstStyle/>
        <a:p>
          <a:pPr>
            <a:defRPr sz="1199"/>
          </a:pPr>
          <a:endParaRPr lang="fi-FI"/>
        </a:p>
      </c:txPr>
    </c:legend>
    <c:plotVisOnly val="1"/>
    <c:dispBlanksAs val="gap"/>
    <c:showDLblsOverMax val="0"/>
  </c:chart>
  <c:externalData r:id="rId2">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fi-FI"/>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barChart>
        <c:barDir val="bar"/>
        <c:grouping val="stacked"/>
        <c:varyColors val="0"/>
        <c:ser>
          <c:idx val="0"/>
          <c:order val="0"/>
          <c:tx>
            <c:strRef>
              <c:f>ositettu!$B$57:$B$58</c:f>
              <c:strCache>
                <c:ptCount val="1"/>
                <c:pt idx="0">
                  <c:v>Miehet</c:v>
                </c:pt>
              </c:strCache>
            </c:strRef>
          </c:tx>
          <c:spPr>
            <a:solidFill>
              <a:srgbClr val="0070C0"/>
            </a:solidFill>
          </c:spPr>
          <c:invertIfNegative val="0"/>
          <c:cat>
            <c:strRef>
              <c:f>ositettu!$A$59:$A$80</c:f>
              <c:strCache>
                <c:ptCount val="22"/>
                <c:pt idx="0">
                  <c:v>Varsinais-Suomen SHP</c:v>
                </c:pt>
                <c:pt idx="1">
                  <c:v>Satakunnan SHP</c:v>
                </c:pt>
                <c:pt idx="2">
                  <c:v>Kanta-Hämeen SHP</c:v>
                </c:pt>
                <c:pt idx="3">
                  <c:v>Pirkanmaan SHP</c:v>
                </c:pt>
                <c:pt idx="4">
                  <c:v>Päijät-Hämeen SHP</c:v>
                </c:pt>
                <c:pt idx="5">
                  <c:v>Kymenlaakson SHP</c:v>
                </c:pt>
                <c:pt idx="6">
                  <c:v>Etelä-Karjalan SHP</c:v>
                </c:pt>
                <c:pt idx="7">
                  <c:v>Etelä-Savon SHP</c:v>
                </c:pt>
                <c:pt idx="8">
                  <c:v>Itä-Savon SHP</c:v>
                </c:pt>
                <c:pt idx="9">
                  <c:v>Pohjois-Karjalan SHP</c:v>
                </c:pt>
                <c:pt idx="10">
                  <c:v>Pohjois-Savon SHP</c:v>
                </c:pt>
                <c:pt idx="11">
                  <c:v>Keski-Suomen SHP</c:v>
                </c:pt>
                <c:pt idx="12">
                  <c:v>Etelä-Pohjanmaan SHP</c:v>
                </c:pt>
                <c:pt idx="13">
                  <c:v>Vaasan SHP</c:v>
                </c:pt>
                <c:pt idx="14">
                  <c:v>Keski-Pohjanmaan SHP</c:v>
                </c:pt>
                <c:pt idx="15">
                  <c:v>Pohjois-Pohjanmaan SHP</c:v>
                </c:pt>
                <c:pt idx="16">
                  <c:v>Kainuun SHP</c:v>
                </c:pt>
                <c:pt idx="17">
                  <c:v>Länsi-Pohjan SHP</c:v>
                </c:pt>
                <c:pt idx="18">
                  <c:v>Lapin SHP</c:v>
                </c:pt>
                <c:pt idx="19">
                  <c:v>Helsingin ja Uudenmaan SHP</c:v>
                </c:pt>
                <c:pt idx="20">
                  <c:v>Ahvenanmaa</c:v>
                </c:pt>
                <c:pt idx="21">
                  <c:v>Koko maa</c:v>
                </c:pt>
              </c:strCache>
            </c:strRef>
          </c:cat>
          <c:val>
            <c:numRef>
              <c:f>ositettu!$B$59:$B$80</c:f>
              <c:numCache>
                <c:formatCode>#,##0.0</c:formatCode>
                <c:ptCount val="22"/>
                <c:pt idx="0">
                  <c:v>2.6</c:v>
                </c:pt>
                <c:pt idx="1">
                  <c:v>3.5</c:v>
                </c:pt>
                <c:pt idx="2">
                  <c:v>4.4000000000000004</c:v>
                </c:pt>
                <c:pt idx="3">
                  <c:v>2</c:v>
                </c:pt>
                <c:pt idx="4">
                  <c:v>3</c:v>
                </c:pt>
                <c:pt idx="5">
                  <c:v>1.6</c:v>
                </c:pt>
                <c:pt idx="6">
                  <c:v>1.8</c:v>
                </c:pt>
                <c:pt idx="7">
                  <c:v>1.1000000000000001</c:v>
                </c:pt>
                <c:pt idx="8">
                  <c:v>0.5</c:v>
                </c:pt>
                <c:pt idx="9">
                  <c:v>1.7</c:v>
                </c:pt>
                <c:pt idx="10">
                  <c:v>2.1</c:v>
                </c:pt>
                <c:pt idx="11">
                  <c:v>0.4</c:v>
                </c:pt>
                <c:pt idx="12">
                  <c:v>2.1</c:v>
                </c:pt>
                <c:pt idx="13">
                  <c:v>1.5</c:v>
                </c:pt>
                <c:pt idx="14">
                  <c:v>2.1</c:v>
                </c:pt>
                <c:pt idx="15">
                  <c:v>2.7</c:v>
                </c:pt>
                <c:pt idx="16">
                  <c:v>1.5</c:v>
                </c:pt>
                <c:pt idx="17">
                  <c:v>2.6</c:v>
                </c:pt>
                <c:pt idx="18">
                  <c:v>1.4</c:v>
                </c:pt>
                <c:pt idx="19">
                  <c:v>1.3</c:v>
                </c:pt>
                <c:pt idx="20" formatCode="General">
                  <c:v>0</c:v>
                </c:pt>
                <c:pt idx="21">
                  <c:v>1.9</c:v>
                </c:pt>
              </c:numCache>
            </c:numRef>
          </c:val>
        </c:ser>
        <c:ser>
          <c:idx val="1"/>
          <c:order val="1"/>
          <c:tx>
            <c:strRef>
              <c:f>ositettu!$C$57:$C$58</c:f>
              <c:strCache>
                <c:ptCount val="1"/>
                <c:pt idx="0">
                  <c:v>Naiset</c:v>
                </c:pt>
              </c:strCache>
            </c:strRef>
          </c:tx>
          <c:spPr>
            <a:solidFill>
              <a:srgbClr val="FF0000"/>
            </a:solidFill>
          </c:spPr>
          <c:invertIfNegative val="0"/>
          <c:cat>
            <c:strRef>
              <c:f>ositettu!$A$59:$A$80</c:f>
              <c:strCache>
                <c:ptCount val="22"/>
                <c:pt idx="0">
                  <c:v>Varsinais-Suomen SHP</c:v>
                </c:pt>
                <c:pt idx="1">
                  <c:v>Satakunnan SHP</c:v>
                </c:pt>
                <c:pt idx="2">
                  <c:v>Kanta-Hämeen SHP</c:v>
                </c:pt>
                <c:pt idx="3">
                  <c:v>Pirkanmaan SHP</c:v>
                </c:pt>
                <c:pt idx="4">
                  <c:v>Päijät-Hämeen SHP</c:v>
                </c:pt>
                <c:pt idx="5">
                  <c:v>Kymenlaakson SHP</c:v>
                </c:pt>
                <c:pt idx="6">
                  <c:v>Etelä-Karjalan SHP</c:v>
                </c:pt>
                <c:pt idx="7">
                  <c:v>Etelä-Savon SHP</c:v>
                </c:pt>
                <c:pt idx="8">
                  <c:v>Itä-Savon SHP</c:v>
                </c:pt>
                <c:pt idx="9">
                  <c:v>Pohjois-Karjalan SHP</c:v>
                </c:pt>
                <c:pt idx="10">
                  <c:v>Pohjois-Savon SHP</c:v>
                </c:pt>
                <c:pt idx="11">
                  <c:v>Keski-Suomen SHP</c:v>
                </c:pt>
                <c:pt idx="12">
                  <c:v>Etelä-Pohjanmaan SHP</c:v>
                </c:pt>
                <c:pt idx="13">
                  <c:v>Vaasan SHP</c:v>
                </c:pt>
                <c:pt idx="14">
                  <c:v>Keski-Pohjanmaan SHP</c:v>
                </c:pt>
                <c:pt idx="15">
                  <c:v>Pohjois-Pohjanmaan SHP</c:v>
                </c:pt>
                <c:pt idx="16">
                  <c:v>Kainuun SHP</c:v>
                </c:pt>
                <c:pt idx="17">
                  <c:v>Länsi-Pohjan SHP</c:v>
                </c:pt>
                <c:pt idx="18">
                  <c:v>Lapin SHP</c:v>
                </c:pt>
                <c:pt idx="19">
                  <c:v>Helsingin ja Uudenmaan SHP</c:v>
                </c:pt>
                <c:pt idx="20">
                  <c:v>Ahvenanmaa</c:v>
                </c:pt>
                <c:pt idx="21">
                  <c:v>Koko maa</c:v>
                </c:pt>
              </c:strCache>
            </c:strRef>
          </c:cat>
          <c:val>
            <c:numRef>
              <c:f>ositettu!$C$59:$C$80</c:f>
              <c:numCache>
                <c:formatCode>#,##0.0</c:formatCode>
                <c:ptCount val="22"/>
                <c:pt idx="0">
                  <c:v>2.5</c:v>
                </c:pt>
                <c:pt idx="1">
                  <c:v>2.6</c:v>
                </c:pt>
                <c:pt idx="2">
                  <c:v>2.4</c:v>
                </c:pt>
                <c:pt idx="3">
                  <c:v>2.6</c:v>
                </c:pt>
                <c:pt idx="4">
                  <c:v>2.5</c:v>
                </c:pt>
                <c:pt idx="5">
                  <c:v>3.7</c:v>
                </c:pt>
                <c:pt idx="6">
                  <c:v>2.5</c:v>
                </c:pt>
                <c:pt idx="7">
                  <c:v>1.7</c:v>
                </c:pt>
                <c:pt idx="8">
                  <c:v>3.9</c:v>
                </c:pt>
                <c:pt idx="9">
                  <c:v>1.9</c:v>
                </c:pt>
                <c:pt idx="10">
                  <c:v>1</c:v>
                </c:pt>
                <c:pt idx="11">
                  <c:v>1.6</c:v>
                </c:pt>
                <c:pt idx="12">
                  <c:v>2.7</c:v>
                </c:pt>
                <c:pt idx="13">
                  <c:v>1.7</c:v>
                </c:pt>
                <c:pt idx="14">
                  <c:v>4.0999999999999996</c:v>
                </c:pt>
                <c:pt idx="15">
                  <c:v>3.7</c:v>
                </c:pt>
                <c:pt idx="16">
                  <c:v>3</c:v>
                </c:pt>
                <c:pt idx="17">
                  <c:v>5</c:v>
                </c:pt>
                <c:pt idx="18">
                  <c:v>2</c:v>
                </c:pt>
                <c:pt idx="19">
                  <c:v>1.7</c:v>
                </c:pt>
                <c:pt idx="20">
                  <c:v>1.8</c:v>
                </c:pt>
                <c:pt idx="21">
                  <c:v>2.2999999999999998</c:v>
                </c:pt>
              </c:numCache>
            </c:numRef>
          </c:val>
        </c:ser>
        <c:dLbls>
          <c:showLegendKey val="0"/>
          <c:showVal val="0"/>
          <c:showCatName val="0"/>
          <c:showSerName val="0"/>
          <c:showPercent val="0"/>
          <c:showBubbleSize val="0"/>
        </c:dLbls>
        <c:gapWidth val="150"/>
        <c:overlap val="100"/>
        <c:axId val="93566464"/>
        <c:axId val="93568000"/>
      </c:barChart>
      <c:catAx>
        <c:axId val="93566464"/>
        <c:scaling>
          <c:orientation val="minMax"/>
        </c:scaling>
        <c:delete val="0"/>
        <c:axPos val="l"/>
        <c:numFmt formatCode="General" sourceLinked="0"/>
        <c:majorTickMark val="out"/>
        <c:minorTickMark val="none"/>
        <c:tickLblPos val="nextTo"/>
        <c:txPr>
          <a:bodyPr/>
          <a:lstStyle/>
          <a:p>
            <a:pPr>
              <a:defRPr sz="1200"/>
            </a:pPr>
            <a:endParaRPr lang="fi-FI"/>
          </a:p>
        </c:txPr>
        <c:crossAx val="93568000"/>
        <c:crosses val="autoZero"/>
        <c:auto val="1"/>
        <c:lblAlgn val="ctr"/>
        <c:lblOffset val="100"/>
        <c:noMultiLvlLbl val="0"/>
      </c:catAx>
      <c:valAx>
        <c:axId val="93568000"/>
        <c:scaling>
          <c:orientation val="minMax"/>
        </c:scaling>
        <c:delete val="0"/>
        <c:axPos val="b"/>
        <c:majorGridlines/>
        <c:title>
          <c:tx>
            <c:rich>
              <a:bodyPr/>
              <a:lstStyle/>
              <a:p>
                <a:pPr>
                  <a:defRPr/>
                </a:pPr>
                <a:r>
                  <a:rPr lang="fi-FI" sz="1200"/>
                  <a:t>Sterilointien lkm / 1000  vastaavanikäistä</a:t>
                </a:r>
              </a:p>
            </c:rich>
          </c:tx>
          <c:overlay val="0"/>
        </c:title>
        <c:numFmt formatCode="#,##0.0" sourceLinked="1"/>
        <c:majorTickMark val="out"/>
        <c:minorTickMark val="none"/>
        <c:tickLblPos val="nextTo"/>
        <c:txPr>
          <a:bodyPr/>
          <a:lstStyle/>
          <a:p>
            <a:pPr>
              <a:defRPr sz="1200" b="0"/>
            </a:pPr>
            <a:endParaRPr lang="fi-FI"/>
          </a:p>
        </c:txPr>
        <c:crossAx val="93566464"/>
        <c:crosses val="autoZero"/>
        <c:crossBetween val="between"/>
      </c:valAx>
    </c:plotArea>
    <c:legend>
      <c:legendPos val="r"/>
      <c:layout>
        <c:manualLayout>
          <c:xMode val="edge"/>
          <c:yMode val="edge"/>
          <c:x val="0.89339790968849742"/>
          <c:y val="0.28671083511153134"/>
          <c:w val="8.7651280868208364E-2"/>
          <c:h val="0.22251306087976891"/>
        </c:manualLayout>
      </c:layout>
      <c:overlay val="0"/>
      <c:spPr>
        <a:ln>
          <a:solidFill>
            <a:schemeClr val="tx1"/>
          </a:solidFill>
        </a:ln>
      </c:spPr>
      <c:txPr>
        <a:bodyPr/>
        <a:lstStyle/>
        <a:p>
          <a:pPr>
            <a:defRPr sz="1200" baseline="0"/>
          </a:pPr>
          <a:endParaRPr lang="fi-FI"/>
        </a:p>
      </c:txPr>
    </c:legend>
    <c:plotVisOnly val="1"/>
    <c:dispBlanksAs val="gap"/>
    <c:showDLblsOverMax val="0"/>
  </c:chart>
  <c:externalData r:id="rId2">
    <c:autoUpdate val="0"/>
  </c:externalData>
</c:chartSpace>
</file>

<file path=ppt/handoutMasters/_rels/handoutMaster1.xml.rels><?xml version="1.0" encoding="UTF-8" standalone="yes"?>
<Relationships xmlns="http://schemas.openxmlformats.org/package/2006/relationships"><Relationship Id="rId1" Type="http://schemas.openxmlformats.org/officeDocument/2006/relationships/theme" Target="../theme/theme9.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Ylätunnisteen paikkamerkki 1"/>
          <p:cNvSpPr>
            <a:spLocks noGrp="1"/>
          </p:cNvSpPr>
          <p:nvPr>
            <p:ph type="hdr" sz="quarter"/>
          </p:nvPr>
        </p:nvSpPr>
        <p:spPr>
          <a:xfrm>
            <a:off x="0" y="0"/>
            <a:ext cx="2889938" cy="496332"/>
          </a:xfrm>
          <a:prstGeom prst="rect">
            <a:avLst/>
          </a:prstGeom>
        </p:spPr>
        <p:txBody>
          <a:bodyPr vert="horz" lIns="91440" tIns="45720" rIns="91440" bIns="45720" rtlCol="0"/>
          <a:lstStyle>
            <a:lvl1pPr algn="l">
              <a:defRPr sz="1200"/>
            </a:lvl1pPr>
          </a:lstStyle>
          <a:p>
            <a:endParaRPr lang="fi-FI"/>
          </a:p>
        </p:txBody>
      </p:sp>
      <p:sp>
        <p:nvSpPr>
          <p:cNvPr id="3" name="Päivämäärän paikkamerkki 2"/>
          <p:cNvSpPr>
            <a:spLocks noGrp="1"/>
          </p:cNvSpPr>
          <p:nvPr>
            <p:ph type="dt" sz="quarter" idx="1"/>
          </p:nvPr>
        </p:nvSpPr>
        <p:spPr>
          <a:xfrm>
            <a:off x="3777607" y="0"/>
            <a:ext cx="2889938" cy="496332"/>
          </a:xfrm>
          <a:prstGeom prst="rect">
            <a:avLst/>
          </a:prstGeom>
        </p:spPr>
        <p:txBody>
          <a:bodyPr vert="horz" lIns="91440" tIns="45720" rIns="91440" bIns="45720" rtlCol="0"/>
          <a:lstStyle>
            <a:lvl1pPr algn="r">
              <a:defRPr sz="1200"/>
            </a:lvl1pPr>
          </a:lstStyle>
          <a:p>
            <a:fld id="{608F8AC2-2D28-47C3-9311-A387A470538B}" type="datetimeFigureOut">
              <a:rPr lang="fi-FI" smtClean="0"/>
              <a:t>18.11.2015</a:t>
            </a:fld>
            <a:endParaRPr lang="fi-FI"/>
          </a:p>
        </p:txBody>
      </p:sp>
      <p:sp>
        <p:nvSpPr>
          <p:cNvPr id="4" name="Alatunnisteen paikkamerkki 3"/>
          <p:cNvSpPr>
            <a:spLocks noGrp="1"/>
          </p:cNvSpPr>
          <p:nvPr>
            <p:ph type="ftr" sz="quarter" idx="2"/>
          </p:nvPr>
        </p:nvSpPr>
        <p:spPr>
          <a:xfrm>
            <a:off x="0" y="9428583"/>
            <a:ext cx="2889938" cy="496332"/>
          </a:xfrm>
          <a:prstGeom prst="rect">
            <a:avLst/>
          </a:prstGeom>
        </p:spPr>
        <p:txBody>
          <a:bodyPr vert="horz" lIns="91440" tIns="45720" rIns="91440" bIns="45720" rtlCol="0" anchor="b"/>
          <a:lstStyle>
            <a:lvl1pPr algn="l">
              <a:defRPr sz="1200"/>
            </a:lvl1pPr>
          </a:lstStyle>
          <a:p>
            <a:endParaRPr lang="fi-FI"/>
          </a:p>
        </p:txBody>
      </p:sp>
      <p:sp>
        <p:nvSpPr>
          <p:cNvPr id="5" name="Dian numeron paikkamerkki 4"/>
          <p:cNvSpPr>
            <a:spLocks noGrp="1"/>
          </p:cNvSpPr>
          <p:nvPr>
            <p:ph type="sldNum" sz="quarter" idx="3"/>
          </p:nvPr>
        </p:nvSpPr>
        <p:spPr>
          <a:xfrm>
            <a:off x="3777607" y="9428583"/>
            <a:ext cx="2889938" cy="496332"/>
          </a:xfrm>
          <a:prstGeom prst="rect">
            <a:avLst/>
          </a:prstGeom>
        </p:spPr>
        <p:txBody>
          <a:bodyPr vert="horz" lIns="91440" tIns="45720" rIns="91440" bIns="45720" rtlCol="0" anchor="b"/>
          <a:lstStyle>
            <a:lvl1pPr algn="r">
              <a:defRPr sz="1200"/>
            </a:lvl1pPr>
          </a:lstStyle>
          <a:p>
            <a:fld id="{6990BACD-B7F9-46EA-B184-D5DBF4FD9363}" type="slidenum">
              <a:rPr lang="fi-FI" smtClean="0"/>
              <a:t>‹#›</a:t>
            </a:fld>
            <a:endParaRPr lang="fi-FI"/>
          </a:p>
        </p:txBody>
      </p:sp>
    </p:spTree>
    <p:extLst>
      <p:ext uri="{BB962C8B-B14F-4D97-AF65-F5344CB8AC3E}">
        <p14:creationId xmlns:p14="http://schemas.microsoft.com/office/powerpoint/2010/main" val="221166059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8.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Ylätunnisteen paikkamerkki 1"/>
          <p:cNvSpPr>
            <a:spLocks noGrp="1"/>
          </p:cNvSpPr>
          <p:nvPr>
            <p:ph type="hdr" sz="quarter"/>
          </p:nvPr>
        </p:nvSpPr>
        <p:spPr>
          <a:xfrm>
            <a:off x="0" y="0"/>
            <a:ext cx="2889938" cy="496332"/>
          </a:xfrm>
          <a:prstGeom prst="rect">
            <a:avLst/>
          </a:prstGeom>
        </p:spPr>
        <p:txBody>
          <a:bodyPr vert="horz" lIns="91440" tIns="45720" rIns="91440" bIns="45720" rtlCol="0"/>
          <a:lstStyle>
            <a:lvl1pPr algn="l">
              <a:defRPr sz="1200"/>
            </a:lvl1pPr>
          </a:lstStyle>
          <a:p>
            <a:endParaRPr lang="fi-FI"/>
          </a:p>
        </p:txBody>
      </p:sp>
      <p:sp>
        <p:nvSpPr>
          <p:cNvPr id="3" name="Päivämäärän paikkamerkki 2"/>
          <p:cNvSpPr>
            <a:spLocks noGrp="1"/>
          </p:cNvSpPr>
          <p:nvPr>
            <p:ph type="dt" idx="1"/>
          </p:nvPr>
        </p:nvSpPr>
        <p:spPr>
          <a:xfrm>
            <a:off x="3777607" y="0"/>
            <a:ext cx="2889938" cy="496332"/>
          </a:xfrm>
          <a:prstGeom prst="rect">
            <a:avLst/>
          </a:prstGeom>
        </p:spPr>
        <p:txBody>
          <a:bodyPr vert="horz" lIns="91440" tIns="45720" rIns="91440" bIns="45720" rtlCol="0"/>
          <a:lstStyle>
            <a:lvl1pPr algn="r">
              <a:defRPr sz="1200"/>
            </a:lvl1pPr>
          </a:lstStyle>
          <a:p>
            <a:fld id="{27939705-E692-41C7-9AE6-CBD7D8F648C5}" type="datetimeFigureOut">
              <a:rPr lang="fi-FI" smtClean="0"/>
              <a:t>18.11.2015</a:t>
            </a:fld>
            <a:endParaRPr lang="fi-FI"/>
          </a:p>
        </p:txBody>
      </p:sp>
      <p:sp>
        <p:nvSpPr>
          <p:cNvPr id="4" name="Dian kuvan paikkamerkki 3"/>
          <p:cNvSpPr>
            <a:spLocks noGrp="1" noRot="1" noChangeAspect="1"/>
          </p:cNvSpPr>
          <p:nvPr>
            <p:ph type="sldImg" idx="2"/>
          </p:nvPr>
        </p:nvSpPr>
        <p:spPr>
          <a:xfrm>
            <a:off x="854075" y="744538"/>
            <a:ext cx="4960938" cy="3722687"/>
          </a:xfrm>
          <a:prstGeom prst="rect">
            <a:avLst/>
          </a:prstGeom>
          <a:noFill/>
          <a:ln w="12700">
            <a:solidFill>
              <a:prstClr val="black"/>
            </a:solidFill>
          </a:ln>
        </p:spPr>
        <p:txBody>
          <a:bodyPr vert="horz" lIns="91440" tIns="45720" rIns="91440" bIns="45720" rtlCol="0" anchor="ctr"/>
          <a:lstStyle/>
          <a:p>
            <a:endParaRPr lang="fi-FI"/>
          </a:p>
        </p:txBody>
      </p:sp>
      <p:sp>
        <p:nvSpPr>
          <p:cNvPr id="5" name="Huomautusten paikkamerkki 4"/>
          <p:cNvSpPr>
            <a:spLocks noGrp="1"/>
          </p:cNvSpPr>
          <p:nvPr>
            <p:ph type="body" sz="quarter" idx="3"/>
          </p:nvPr>
        </p:nvSpPr>
        <p:spPr>
          <a:xfrm>
            <a:off x="666909" y="4715153"/>
            <a:ext cx="5335270" cy="4466987"/>
          </a:xfrm>
          <a:prstGeom prst="rect">
            <a:avLst/>
          </a:prstGeom>
        </p:spPr>
        <p:txBody>
          <a:bodyPr vert="horz" lIns="91440" tIns="45720" rIns="91440" bIns="45720" rtlCol="0"/>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6" name="Alatunnisteen paikkamerkki 5"/>
          <p:cNvSpPr>
            <a:spLocks noGrp="1"/>
          </p:cNvSpPr>
          <p:nvPr>
            <p:ph type="ftr" sz="quarter" idx="4"/>
          </p:nvPr>
        </p:nvSpPr>
        <p:spPr>
          <a:xfrm>
            <a:off x="0" y="9428583"/>
            <a:ext cx="2889938" cy="496332"/>
          </a:xfrm>
          <a:prstGeom prst="rect">
            <a:avLst/>
          </a:prstGeom>
        </p:spPr>
        <p:txBody>
          <a:bodyPr vert="horz" lIns="91440" tIns="45720" rIns="91440" bIns="45720" rtlCol="0" anchor="b"/>
          <a:lstStyle>
            <a:lvl1pPr algn="l">
              <a:defRPr sz="1200"/>
            </a:lvl1pPr>
          </a:lstStyle>
          <a:p>
            <a:endParaRPr lang="fi-FI"/>
          </a:p>
        </p:txBody>
      </p:sp>
      <p:sp>
        <p:nvSpPr>
          <p:cNvPr id="7" name="Dian numeron paikkamerkki 6"/>
          <p:cNvSpPr>
            <a:spLocks noGrp="1"/>
          </p:cNvSpPr>
          <p:nvPr>
            <p:ph type="sldNum" sz="quarter" idx="5"/>
          </p:nvPr>
        </p:nvSpPr>
        <p:spPr>
          <a:xfrm>
            <a:off x="3777607" y="9428583"/>
            <a:ext cx="2889938" cy="496332"/>
          </a:xfrm>
          <a:prstGeom prst="rect">
            <a:avLst/>
          </a:prstGeom>
        </p:spPr>
        <p:txBody>
          <a:bodyPr vert="horz" lIns="91440" tIns="45720" rIns="91440" bIns="45720" rtlCol="0" anchor="b"/>
          <a:lstStyle>
            <a:lvl1pPr algn="r">
              <a:defRPr sz="1200"/>
            </a:lvl1pPr>
          </a:lstStyle>
          <a:p>
            <a:fld id="{C46B21E5-6D2E-498A-A8D9-91840C55B134}" type="slidenum">
              <a:rPr lang="fi-FI" smtClean="0"/>
              <a:t>‹#›</a:t>
            </a:fld>
            <a:endParaRPr lang="fi-FI"/>
          </a:p>
        </p:txBody>
      </p:sp>
    </p:spTree>
    <p:extLst>
      <p:ext uri="{BB962C8B-B14F-4D97-AF65-F5344CB8AC3E}">
        <p14:creationId xmlns:p14="http://schemas.microsoft.com/office/powerpoint/2010/main" val="31284335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r>
              <a:rPr lang="fi-FI" dirty="0" smtClean="0"/>
              <a:t>”Palveluvalikoimaneuvoston kokous päättää asian käsittelyn aloittamisesta sekä käsittelyn päättämisestä suositusta antamatta. Kokous voi valtuuttaa neuvoston pääsihteerin tai jaoston päättämään näistä seikoista, ellei kyse ole asiasta, joka on neuvoston kokouksen käsiteltävänä kahden jäsenen pyynnöstä.”</a:t>
            </a:r>
          </a:p>
          <a:p>
            <a:endParaRPr lang="fi-FI" dirty="0"/>
          </a:p>
        </p:txBody>
      </p:sp>
      <p:sp>
        <p:nvSpPr>
          <p:cNvPr id="4" name="Dian numeron paikkamerkki 3"/>
          <p:cNvSpPr>
            <a:spLocks noGrp="1"/>
          </p:cNvSpPr>
          <p:nvPr>
            <p:ph type="sldNum" sz="quarter" idx="10"/>
          </p:nvPr>
        </p:nvSpPr>
        <p:spPr/>
        <p:txBody>
          <a:bodyPr/>
          <a:lstStyle/>
          <a:p>
            <a:fld id="{C46B21E5-6D2E-498A-A8D9-91840C55B134}" type="slidenum">
              <a:rPr lang="fi-FI" smtClean="0"/>
              <a:t>22</a:t>
            </a:fld>
            <a:endParaRPr lang="fi-FI"/>
          </a:p>
        </p:txBody>
      </p:sp>
    </p:spTree>
    <p:extLst>
      <p:ext uri="{BB962C8B-B14F-4D97-AF65-F5344CB8AC3E}">
        <p14:creationId xmlns:p14="http://schemas.microsoft.com/office/powerpoint/2010/main" val="294515788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r>
              <a:rPr lang="fi-FI" dirty="0" smtClean="0"/>
              <a:t>Epäsuhta eri tarjoajilta hankittuna:</a:t>
            </a:r>
          </a:p>
          <a:p>
            <a:r>
              <a:rPr lang="fi-FI" dirty="0" smtClean="0"/>
              <a:t>Tämänhetkisen asiakasmaksukäytännön mukaisesti potilas maksaa julkisessa terveydenhuollossa sterilisaatiosta vain tavallisen päiväkirurgia- tai hoitopäivämaksun. Yksityissektorilla vastaavien toimenpiteiden maksu on potilaalle vähintään 7-kertainen, jolloin ne, jotka saavat </a:t>
            </a:r>
            <a:r>
              <a:rPr lang="fi-FI" dirty="0" err="1" smtClean="0"/>
              <a:t>tmp:en</a:t>
            </a:r>
            <a:r>
              <a:rPr lang="fi-FI" dirty="0" smtClean="0"/>
              <a:t> julkiselta puolelta, saavat huomattavaa taloudellista hyötyä verrattuna niihin, jotka ostavat palvelun yksityiseltä tuottajalta </a:t>
            </a:r>
          </a:p>
          <a:p>
            <a:endParaRPr lang="fi-FI" dirty="0" smtClean="0"/>
          </a:p>
          <a:p>
            <a:r>
              <a:rPr lang="fi-FI" dirty="0" smtClean="0"/>
              <a:t>Epäsuhta eri menetelmien valitsijoiden välillä:</a:t>
            </a:r>
          </a:p>
          <a:p>
            <a:r>
              <a:rPr lang="fi-FI" dirty="0" smtClean="0"/>
              <a:t>Kun sterilisaation kustannuksia vertaillaan muihin ehkäisymenetelmiin, huomataan, että sterilisaatiosta vuotta kohden aiheutuva kustannus ei ole ehkäisyn tarvitsijalle sen isompi kuin muiden ehkäisymenetelmien, vaan se sijoittuu halvimpien ehkäisymenetelmien joukkoon. </a:t>
            </a:r>
          </a:p>
          <a:p>
            <a:endParaRPr lang="fi-FI" dirty="0"/>
          </a:p>
        </p:txBody>
      </p:sp>
      <p:sp>
        <p:nvSpPr>
          <p:cNvPr id="4" name="Dian numeron paikkamerkki 3"/>
          <p:cNvSpPr>
            <a:spLocks noGrp="1"/>
          </p:cNvSpPr>
          <p:nvPr>
            <p:ph type="sldNum" sz="quarter" idx="10"/>
          </p:nvPr>
        </p:nvSpPr>
        <p:spPr/>
        <p:txBody>
          <a:bodyPr/>
          <a:lstStyle/>
          <a:p>
            <a:fld id="{C46B21E5-6D2E-498A-A8D9-91840C55B134}" type="slidenum">
              <a:rPr lang="fi-FI" smtClean="0"/>
              <a:t>36</a:t>
            </a:fld>
            <a:endParaRPr lang="fi-FI"/>
          </a:p>
        </p:txBody>
      </p:sp>
    </p:spTree>
    <p:extLst>
      <p:ext uri="{BB962C8B-B14F-4D97-AF65-F5344CB8AC3E}">
        <p14:creationId xmlns:p14="http://schemas.microsoft.com/office/powerpoint/2010/main" val="2870292478"/>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3.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5.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3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7.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Otsikkodia">
    <p:spTree>
      <p:nvGrpSpPr>
        <p:cNvPr id="1" name=""/>
        <p:cNvGrpSpPr/>
        <p:nvPr/>
      </p:nvGrpSpPr>
      <p:grpSpPr>
        <a:xfrm>
          <a:off x="0" y="0"/>
          <a:ext cx="0" cy="0"/>
          <a:chOff x="0" y="0"/>
          <a:chExt cx="0" cy="0"/>
        </a:xfrm>
      </p:grpSpPr>
      <p:sp>
        <p:nvSpPr>
          <p:cNvPr id="10" name="Suorakulmainen kolmio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Otsikko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fi-FI" dirty="0" smtClean="0"/>
              <a:t>Muokkaa </a:t>
            </a:r>
            <a:r>
              <a:rPr kumimoji="0" lang="fi-FI" dirty="0" err="1" smtClean="0"/>
              <a:t>perustyyl</a:t>
            </a:r>
            <a:r>
              <a:rPr kumimoji="0" lang="fi-FI" dirty="0" smtClean="0"/>
              <a:t>. </a:t>
            </a:r>
            <a:r>
              <a:rPr kumimoji="0" lang="fi-FI" dirty="0" err="1" smtClean="0"/>
              <a:t>napsautt</a:t>
            </a:r>
            <a:r>
              <a:rPr kumimoji="0" lang="fi-FI" dirty="0" smtClean="0"/>
              <a:t>.</a:t>
            </a:r>
            <a:endParaRPr kumimoji="0" lang="en-US" dirty="0"/>
          </a:p>
        </p:txBody>
      </p:sp>
      <p:sp>
        <p:nvSpPr>
          <p:cNvPr id="17" name="Alaotsikko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latin typeface="Calibri" panose="020F0502020204030204" pitchFamily="34" charset="0"/>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fi-FI" dirty="0" smtClean="0"/>
              <a:t>Muokkaa alaotsikon perustyyliä </a:t>
            </a:r>
            <a:r>
              <a:rPr kumimoji="0" lang="fi-FI" dirty="0" err="1" smtClean="0"/>
              <a:t>napsautt</a:t>
            </a:r>
            <a:r>
              <a:rPr kumimoji="0" lang="fi-FI" dirty="0" smtClean="0"/>
              <a:t>.</a:t>
            </a:r>
            <a:endParaRPr kumimoji="0" lang="en-US" dirty="0"/>
          </a:p>
        </p:txBody>
      </p:sp>
      <p:grpSp>
        <p:nvGrpSpPr>
          <p:cNvPr id="2" name="Ryhmä 1"/>
          <p:cNvGrpSpPr/>
          <p:nvPr/>
        </p:nvGrpSpPr>
        <p:grpSpPr>
          <a:xfrm>
            <a:off x="-3765" y="4953000"/>
            <a:ext cx="9147765" cy="1912088"/>
            <a:chOff x="-3765" y="4832896"/>
            <a:chExt cx="9147765" cy="2032192"/>
          </a:xfrm>
        </p:grpSpPr>
        <p:sp>
          <p:nvSpPr>
            <p:cNvPr id="7" name="Puolivapaa piirto 6"/>
            <p:cNvSpPr>
              <a:spLocks/>
            </p:cNvSpPr>
            <p:nvPr userDrawn="1"/>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Puolivapaa piirto 7"/>
            <p:cNvSpPr>
              <a:spLocks/>
            </p:cNvSpPr>
            <p:nvPr userDrawn="1"/>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Puolivapaa piirto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Suora yhdysviiva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Päivämäärän paikkamerkki 29"/>
          <p:cNvSpPr>
            <a:spLocks noGrp="1"/>
          </p:cNvSpPr>
          <p:nvPr>
            <p:ph type="dt" sz="half" idx="10"/>
          </p:nvPr>
        </p:nvSpPr>
        <p:spPr/>
        <p:txBody>
          <a:bodyPr/>
          <a:lstStyle>
            <a:lvl1pPr>
              <a:defRPr>
                <a:solidFill>
                  <a:srgbClr val="FFFFFF"/>
                </a:solidFill>
              </a:defRPr>
            </a:lvl1pPr>
            <a:extLst/>
          </a:lstStyle>
          <a:p>
            <a:fld id="{FD2677B4-613E-448E-8943-E8927CE5B710}" type="datetime1">
              <a:rPr lang="fi-FI" smtClean="0"/>
              <a:t>18.11.2015</a:t>
            </a:fld>
            <a:endParaRPr lang="fi-FI"/>
          </a:p>
        </p:txBody>
      </p:sp>
      <p:sp>
        <p:nvSpPr>
          <p:cNvPr id="19" name="Alatunnisteen paikkamerkki 18"/>
          <p:cNvSpPr>
            <a:spLocks noGrp="1"/>
          </p:cNvSpPr>
          <p:nvPr>
            <p:ph type="ftr" sz="quarter" idx="11"/>
          </p:nvPr>
        </p:nvSpPr>
        <p:spPr/>
        <p:txBody>
          <a:bodyPr/>
          <a:lstStyle>
            <a:lvl1pPr>
              <a:defRPr>
                <a:solidFill>
                  <a:schemeClr val="accent1">
                    <a:tint val="20000"/>
                  </a:schemeClr>
                </a:solidFill>
              </a:defRPr>
            </a:lvl1pPr>
            <a:extLst/>
          </a:lstStyle>
          <a:p>
            <a:endParaRPr lang="fi-FI"/>
          </a:p>
        </p:txBody>
      </p:sp>
      <p:sp>
        <p:nvSpPr>
          <p:cNvPr id="27" name="Dian numeron paikkamerkki 26"/>
          <p:cNvSpPr>
            <a:spLocks noGrp="1"/>
          </p:cNvSpPr>
          <p:nvPr>
            <p:ph type="sldNum" sz="quarter" idx="12"/>
          </p:nvPr>
        </p:nvSpPr>
        <p:spPr/>
        <p:txBody>
          <a:bodyPr/>
          <a:lstStyle>
            <a:lvl1pPr>
              <a:defRPr>
                <a:solidFill>
                  <a:srgbClr val="FFFFFF"/>
                </a:solidFill>
              </a:defRPr>
            </a:lvl1pPr>
            <a:extLst/>
          </a:lstStyle>
          <a:p>
            <a:fld id="{900E4977-9930-4604-8B32-30F72A5A4ED4}" type="slidenum">
              <a:rPr lang="fi-FI" smtClean="0"/>
              <a:t>‹#›</a:t>
            </a:fld>
            <a:endParaRPr lang="fi-FI"/>
          </a:p>
        </p:txBody>
      </p:sp>
      <p:pic>
        <p:nvPicPr>
          <p:cNvPr id="13" name="Picture 2"/>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0" y="883"/>
            <a:ext cx="3309938" cy="9429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Otsikollinen kuva">
    <p:spTree>
      <p:nvGrpSpPr>
        <p:cNvPr id="1" name=""/>
        <p:cNvGrpSpPr/>
        <p:nvPr/>
      </p:nvGrpSpPr>
      <p:grpSpPr>
        <a:xfrm>
          <a:off x="0" y="0"/>
          <a:ext cx="0" cy="0"/>
          <a:chOff x="0" y="0"/>
          <a:chExt cx="0" cy="0"/>
        </a:xfrm>
      </p:grpSpPr>
      <p:sp>
        <p:nvSpPr>
          <p:cNvPr id="2" name="Otsikko 1"/>
          <p:cNvSpPr>
            <a:spLocks noGrp="1"/>
          </p:cNvSpPr>
          <p:nvPr>
            <p:ph type="title"/>
          </p:nvPr>
        </p:nvSpPr>
        <p:spPr>
          <a:xfrm>
            <a:off x="1792288" y="4800600"/>
            <a:ext cx="5486400" cy="566738"/>
          </a:xfrm>
        </p:spPr>
        <p:txBody>
          <a:bodyPr anchor="b"/>
          <a:lstStyle>
            <a:lvl1pPr algn="l">
              <a:defRPr sz="2000" b="1"/>
            </a:lvl1pPr>
          </a:lstStyle>
          <a:p>
            <a:r>
              <a:rPr lang="fi-FI" smtClean="0"/>
              <a:t>Muokkaa perustyyl. napsautt.</a:t>
            </a:r>
            <a:endParaRPr lang="fi-FI"/>
          </a:p>
        </p:txBody>
      </p:sp>
      <p:sp>
        <p:nvSpPr>
          <p:cNvPr id="3" name="Kuvan paikkamerkki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i-FI"/>
          </a:p>
        </p:txBody>
      </p:sp>
      <p:sp>
        <p:nvSpPr>
          <p:cNvPr id="4" name="Tekstin paikkamerkki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smtClean="0"/>
              <a:t>Muokkaa tekstin perustyylejä napsauttamalla</a:t>
            </a:r>
          </a:p>
        </p:txBody>
      </p:sp>
      <p:sp>
        <p:nvSpPr>
          <p:cNvPr id="5" name="Päivämäärän paikkamerkki 4"/>
          <p:cNvSpPr>
            <a:spLocks noGrp="1"/>
          </p:cNvSpPr>
          <p:nvPr>
            <p:ph type="dt" sz="half" idx="10"/>
          </p:nvPr>
        </p:nvSpPr>
        <p:spPr/>
        <p:txBody>
          <a:bodyPr/>
          <a:lstStyle/>
          <a:p>
            <a:fld id="{5005723E-DFF0-4C9D-97C0-F4EC96663192}" type="datetime1">
              <a:rPr lang="fi-FI" smtClean="0"/>
              <a:t>18.11.2015</a:t>
            </a:fld>
            <a:endParaRPr lang="fi-FI"/>
          </a:p>
        </p:txBody>
      </p:sp>
      <p:sp>
        <p:nvSpPr>
          <p:cNvPr id="6" name="Alatunnisteen paikkamerkki 5"/>
          <p:cNvSpPr>
            <a:spLocks noGrp="1"/>
          </p:cNvSpPr>
          <p:nvPr>
            <p:ph type="ftr" sz="quarter" idx="11"/>
          </p:nvPr>
        </p:nvSpPr>
        <p:spPr/>
        <p:txBody>
          <a:bodyPr/>
          <a:lstStyle/>
          <a:p>
            <a:endParaRPr lang="fi-FI"/>
          </a:p>
        </p:txBody>
      </p:sp>
      <p:sp>
        <p:nvSpPr>
          <p:cNvPr id="7" name="Dian numeron paikkamerkki 6"/>
          <p:cNvSpPr>
            <a:spLocks noGrp="1"/>
          </p:cNvSpPr>
          <p:nvPr>
            <p:ph type="sldNum" sz="quarter" idx="12"/>
          </p:nvPr>
        </p:nvSpPr>
        <p:spPr/>
        <p:txBody>
          <a:bodyPr/>
          <a:lstStyle/>
          <a:p>
            <a:fld id="{E15F0AF4-FD8F-4EB7-B53E-F8E941A4B72B}" type="slidenum">
              <a:rPr lang="fi-FI" smtClean="0"/>
              <a:t>‹#›</a:t>
            </a:fld>
            <a:endParaRPr lang="fi-FI"/>
          </a:p>
        </p:txBody>
      </p:sp>
    </p:spTree>
    <p:extLst>
      <p:ext uri="{BB962C8B-B14F-4D97-AF65-F5344CB8AC3E}">
        <p14:creationId xmlns:p14="http://schemas.microsoft.com/office/powerpoint/2010/main" val="13523384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Otsikko ja pystysuora teksti">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mtClean="0"/>
              <a:t>Muokkaa perustyyl. napsautt.</a:t>
            </a:r>
            <a:endParaRPr lang="fi-FI"/>
          </a:p>
        </p:txBody>
      </p:sp>
      <p:sp>
        <p:nvSpPr>
          <p:cNvPr id="3" name="Pystysuoran tekstin paikkamerkki 2"/>
          <p:cNvSpPr>
            <a:spLocks noGrp="1"/>
          </p:cNvSpPr>
          <p:nvPr>
            <p:ph type="body" orient="vert" idx="1"/>
          </p:nvPr>
        </p:nvSpPr>
        <p:spPr/>
        <p:txBody>
          <a:bodyPr vert="eaVert"/>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Päivämäärän paikkamerkki 3"/>
          <p:cNvSpPr>
            <a:spLocks noGrp="1"/>
          </p:cNvSpPr>
          <p:nvPr>
            <p:ph type="dt" sz="half" idx="10"/>
          </p:nvPr>
        </p:nvSpPr>
        <p:spPr/>
        <p:txBody>
          <a:bodyPr/>
          <a:lstStyle/>
          <a:p>
            <a:fld id="{A5E3557C-8D61-4D6C-866D-C52FEF658DB1}" type="datetime1">
              <a:rPr lang="fi-FI" smtClean="0"/>
              <a:t>18.11.2015</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E15F0AF4-FD8F-4EB7-B53E-F8E941A4B72B}" type="slidenum">
              <a:rPr lang="fi-FI" smtClean="0"/>
              <a:t>‹#›</a:t>
            </a:fld>
            <a:endParaRPr lang="fi-FI"/>
          </a:p>
        </p:txBody>
      </p:sp>
    </p:spTree>
    <p:extLst>
      <p:ext uri="{BB962C8B-B14F-4D97-AF65-F5344CB8AC3E}">
        <p14:creationId xmlns:p14="http://schemas.microsoft.com/office/powerpoint/2010/main" val="320372039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Pystysuora otsikko ja teksti">
    <p:spTree>
      <p:nvGrpSpPr>
        <p:cNvPr id="1" name=""/>
        <p:cNvGrpSpPr/>
        <p:nvPr/>
      </p:nvGrpSpPr>
      <p:grpSpPr>
        <a:xfrm>
          <a:off x="0" y="0"/>
          <a:ext cx="0" cy="0"/>
          <a:chOff x="0" y="0"/>
          <a:chExt cx="0" cy="0"/>
        </a:xfrm>
      </p:grpSpPr>
      <p:sp>
        <p:nvSpPr>
          <p:cNvPr id="2" name="Pystysuora otsikko 1"/>
          <p:cNvSpPr>
            <a:spLocks noGrp="1"/>
          </p:cNvSpPr>
          <p:nvPr>
            <p:ph type="title" orient="vert"/>
          </p:nvPr>
        </p:nvSpPr>
        <p:spPr>
          <a:xfrm>
            <a:off x="6629400" y="274638"/>
            <a:ext cx="2057400" cy="5851525"/>
          </a:xfrm>
        </p:spPr>
        <p:txBody>
          <a:bodyPr vert="eaVert"/>
          <a:lstStyle/>
          <a:p>
            <a:r>
              <a:rPr lang="fi-FI" smtClean="0"/>
              <a:t>Muokkaa perustyyl. napsautt.</a:t>
            </a:r>
            <a:endParaRPr lang="fi-FI"/>
          </a:p>
        </p:txBody>
      </p:sp>
      <p:sp>
        <p:nvSpPr>
          <p:cNvPr id="3" name="Pystysuoran tekstin paikkamerkki 2"/>
          <p:cNvSpPr>
            <a:spLocks noGrp="1"/>
          </p:cNvSpPr>
          <p:nvPr>
            <p:ph type="body" orient="vert" idx="1"/>
          </p:nvPr>
        </p:nvSpPr>
        <p:spPr>
          <a:xfrm>
            <a:off x="457200" y="274638"/>
            <a:ext cx="6019800" cy="5851525"/>
          </a:xfrm>
        </p:spPr>
        <p:txBody>
          <a:bodyPr vert="eaVert"/>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Päivämäärän paikkamerkki 3"/>
          <p:cNvSpPr>
            <a:spLocks noGrp="1"/>
          </p:cNvSpPr>
          <p:nvPr>
            <p:ph type="dt" sz="half" idx="10"/>
          </p:nvPr>
        </p:nvSpPr>
        <p:spPr/>
        <p:txBody>
          <a:bodyPr/>
          <a:lstStyle/>
          <a:p>
            <a:fld id="{8DEDFCAD-4E26-4015-B9FB-866E664D2B91}" type="datetime1">
              <a:rPr lang="fi-FI" smtClean="0"/>
              <a:t>18.11.2015</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E15F0AF4-FD8F-4EB7-B53E-F8E941A4B72B}" type="slidenum">
              <a:rPr lang="fi-FI" smtClean="0"/>
              <a:t>‹#›</a:t>
            </a:fld>
            <a:endParaRPr lang="fi-FI"/>
          </a:p>
        </p:txBody>
      </p:sp>
    </p:spTree>
    <p:extLst>
      <p:ext uri="{BB962C8B-B14F-4D97-AF65-F5344CB8AC3E}">
        <p14:creationId xmlns:p14="http://schemas.microsoft.com/office/powerpoint/2010/main" val="272484075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title" preserve="1">
  <p:cSld name="Otsikkodia">
    <p:spTree>
      <p:nvGrpSpPr>
        <p:cNvPr id="1" name=""/>
        <p:cNvGrpSpPr/>
        <p:nvPr/>
      </p:nvGrpSpPr>
      <p:grpSpPr>
        <a:xfrm>
          <a:off x="0" y="0"/>
          <a:ext cx="0" cy="0"/>
          <a:chOff x="0" y="0"/>
          <a:chExt cx="0" cy="0"/>
        </a:xfrm>
      </p:grpSpPr>
      <p:sp>
        <p:nvSpPr>
          <p:cNvPr id="10" name="Suorakulmainen kolmio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endParaRPr lang="en-US">
              <a:solidFill>
                <a:prstClr val="white"/>
              </a:solidFill>
            </a:endParaRPr>
          </a:p>
        </p:txBody>
      </p:sp>
      <p:sp>
        <p:nvSpPr>
          <p:cNvPr id="9" name="Otsikko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fi-FI" smtClean="0"/>
              <a:t>Muokkaa perustyyl. napsautt.</a:t>
            </a:r>
            <a:endParaRPr kumimoji="0" lang="en-US" dirty="0"/>
          </a:p>
        </p:txBody>
      </p:sp>
      <p:sp>
        <p:nvSpPr>
          <p:cNvPr id="17" name="Alaotsikko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latin typeface="Calibri" panose="020F0502020204030204" pitchFamily="34" charset="0"/>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fi-FI" smtClean="0"/>
              <a:t>Muokkaa alaotsikon perustyyliä napsautt.</a:t>
            </a:r>
            <a:endParaRPr kumimoji="0" lang="en-US" dirty="0"/>
          </a:p>
        </p:txBody>
      </p:sp>
      <p:grpSp>
        <p:nvGrpSpPr>
          <p:cNvPr id="2" name="Ryhmä 1"/>
          <p:cNvGrpSpPr/>
          <p:nvPr/>
        </p:nvGrpSpPr>
        <p:grpSpPr>
          <a:xfrm>
            <a:off x="-3765" y="4953000"/>
            <a:ext cx="9147765" cy="1912088"/>
            <a:chOff x="-3765" y="4832896"/>
            <a:chExt cx="9147765" cy="2032192"/>
          </a:xfrm>
        </p:grpSpPr>
        <p:sp>
          <p:nvSpPr>
            <p:cNvPr id="7" name="Puolivapaa piirto 6"/>
            <p:cNvSpPr>
              <a:spLocks/>
            </p:cNvSpPr>
            <p:nvPr userDrawn="1"/>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lang="en-US">
                <a:solidFill>
                  <a:prstClr val="black"/>
                </a:solidFill>
              </a:endParaRPr>
            </a:p>
          </p:txBody>
        </p:sp>
        <p:sp>
          <p:nvSpPr>
            <p:cNvPr id="8" name="Puolivapaa piirto 7"/>
            <p:cNvSpPr>
              <a:spLocks/>
            </p:cNvSpPr>
            <p:nvPr userDrawn="1"/>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lang="en-US">
                <a:solidFill>
                  <a:prstClr val="black"/>
                </a:solidFill>
              </a:endParaRPr>
            </a:p>
          </p:txBody>
        </p:sp>
        <p:sp>
          <p:nvSpPr>
            <p:cNvPr id="11" name="Puolivapaa piirto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a:endParaRPr lang="en-US">
                <a:solidFill>
                  <a:prstClr val="white"/>
                </a:solidFill>
              </a:endParaRPr>
            </a:p>
          </p:txBody>
        </p:sp>
        <p:cxnSp>
          <p:nvCxnSpPr>
            <p:cNvPr id="12" name="Suora yhdysviiva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Päivämäärän paikkamerkki 29"/>
          <p:cNvSpPr>
            <a:spLocks noGrp="1"/>
          </p:cNvSpPr>
          <p:nvPr>
            <p:ph type="dt" sz="half" idx="10"/>
          </p:nvPr>
        </p:nvSpPr>
        <p:spPr/>
        <p:txBody>
          <a:bodyPr/>
          <a:lstStyle>
            <a:lvl1pPr>
              <a:defRPr>
                <a:solidFill>
                  <a:srgbClr val="FFFFFF"/>
                </a:solidFill>
              </a:defRPr>
            </a:lvl1pPr>
            <a:extLst/>
          </a:lstStyle>
          <a:p>
            <a:fld id="{5A5CA9CA-DD9C-4E4A-B1CD-8E8F7CAEE2D4}" type="datetime1">
              <a:rPr lang="fi-FI" smtClean="0"/>
              <a:pPr/>
              <a:t>18.11.2015</a:t>
            </a:fld>
            <a:endParaRPr lang="fi-FI"/>
          </a:p>
        </p:txBody>
      </p:sp>
      <p:sp>
        <p:nvSpPr>
          <p:cNvPr id="19" name="Alatunnisteen paikkamerkki 18"/>
          <p:cNvSpPr>
            <a:spLocks noGrp="1"/>
          </p:cNvSpPr>
          <p:nvPr>
            <p:ph type="ftr" sz="quarter" idx="11"/>
          </p:nvPr>
        </p:nvSpPr>
        <p:spPr/>
        <p:txBody>
          <a:bodyPr/>
          <a:lstStyle>
            <a:lvl1pPr>
              <a:defRPr>
                <a:solidFill>
                  <a:schemeClr val="accent1">
                    <a:tint val="20000"/>
                  </a:schemeClr>
                </a:solidFill>
              </a:defRPr>
            </a:lvl1pPr>
            <a:extLst/>
          </a:lstStyle>
          <a:p>
            <a:endParaRPr lang="fi-FI">
              <a:solidFill>
                <a:srgbClr val="2DA2BF">
                  <a:tint val="20000"/>
                </a:srgbClr>
              </a:solidFill>
            </a:endParaRPr>
          </a:p>
        </p:txBody>
      </p:sp>
      <p:sp>
        <p:nvSpPr>
          <p:cNvPr id="27" name="Dian numeron paikkamerkki 26"/>
          <p:cNvSpPr>
            <a:spLocks noGrp="1"/>
          </p:cNvSpPr>
          <p:nvPr>
            <p:ph type="sldNum" sz="quarter" idx="12"/>
          </p:nvPr>
        </p:nvSpPr>
        <p:spPr/>
        <p:txBody>
          <a:bodyPr/>
          <a:lstStyle>
            <a:lvl1pPr>
              <a:defRPr>
                <a:solidFill>
                  <a:srgbClr val="FFFFFF"/>
                </a:solidFill>
              </a:defRPr>
            </a:lvl1pPr>
            <a:extLst/>
          </a:lstStyle>
          <a:p>
            <a:fld id="{900E4977-9930-4604-8B32-30F72A5A4ED4}" type="slidenum">
              <a:rPr lang="fi-FI" smtClean="0"/>
              <a:pPr/>
              <a:t>‹#›</a:t>
            </a:fld>
            <a:endParaRPr lang="fi-FI"/>
          </a:p>
        </p:txBody>
      </p:sp>
      <p:pic>
        <p:nvPicPr>
          <p:cNvPr id="13"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883"/>
            <a:ext cx="3309938" cy="9429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4" name="Picture 2"/>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0" y="883"/>
            <a:ext cx="3309938" cy="9429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44441550"/>
      </p:ext>
    </p:extLst>
  </p:cSld>
  <p:clrMapOvr>
    <a:masterClrMapping/>
  </p:clrMapOvr>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type="title" preserve="1">
  <p:cSld name="Otsikkodia">
    <p:spTree>
      <p:nvGrpSpPr>
        <p:cNvPr id="1" name=""/>
        <p:cNvGrpSpPr/>
        <p:nvPr/>
      </p:nvGrpSpPr>
      <p:grpSpPr>
        <a:xfrm>
          <a:off x="0" y="0"/>
          <a:ext cx="0" cy="0"/>
          <a:chOff x="0" y="0"/>
          <a:chExt cx="0" cy="0"/>
        </a:xfrm>
      </p:grpSpPr>
      <p:sp>
        <p:nvSpPr>
          <p:cNvPr id="2" name="Otsikko 1"/>
          <p:cNvSpPr>
            <a:spLocks noGrp="1"/>
          </p:cNvSpPr>
          <p:nvPr>
            <p:ph type="ctrTitle"/>
          </p:nvPr>
        </p:nvSpPr>
        <p:spPr>
          <a:xfrm>
            <a:off x="685800" y="2130425"/>
            <a:ext cx="7772400" cy="1470025"/>
          </a:xfrm>
        </p:spPr>
        <p:txBody>
          <a:bodyPr/>
          <a:lstStyle/>
          <a:p>
            <a:r>
              <a:rPr lang="fi-FI" smtClean="0"/>
              <a:t>Muokkaa perustyyl. napsautt.</a:t>
            </a:r>
            <a:endParaRPr lang="fi-FI"/>
          </a:p>
        </p:txBody>
      </p:sp>
      <p:sp>
        <p:nvSpPr>
          <p:cNvPr id="3" name="Alaotsikko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i-FI" smtClean="0"/>
              <a:t>Muokkaa alaotsikon perustyyliä napsautt.</a:t>
            </a:r>
            <a:endParaRPr lang="fi-FI"/>
          </a:p>
        </p:txBody>
      </p:sp>
      <p:sp>
        <p:nvSpPr>
          <p:cNvPr id="4" name="Päivämäärän paikkamerkki 3"/>
          <p:cNvSpPr>
            <a:spLocks noGrp="1"/>
          </p:cNvSpPr>
          <p:nvPr>
            <p:ph type="dt" sz="half" idx="10"/>
          </p:nvPr>
        </p:nvSpPr>
        <p:spPr/>
        <p:txBody>
          <a:bodyPr/>
          <a:lstStyle/>
          <a:p>
            <a:fld id="{8A97B325-781A-45A4-9042-1BCD892E7E68}" type="datetime1">
              <a:rPr lang="fi-FI" smtClean="0">
                <a:solidFill>
                  <a:prstClr val="black">
                    <a:tint val="75000"/>
                  </a:prstClr>
                </a:solidFill>
              </a:rPr>
              <a:pPr/>
              <a:t>18.11.2015</a:t>
            </a:fld>
            <a:endParaRPr lang="fi-FI">
              <a:solidFill>
                <a:prstClr val="black">
                  <a:tint val="75000"/>
                </a:prstClr>
              </a:solidFill>
            </a:endParaRPr>
          </a:p>
        </p:txBody>
      </p:sp>
      <p:sp>
        <p:nvSpPr>
          <p:cNvPr id="5" name="Alatunnisteen paikkamerkki 4"/>
          <p:cNvSpPr>
            <a:spLocks noGrp="1"/>
          </p:cNvSpPr>
          <p:nvPr>
            <p:ph type="ftr" sz="quarter" idx="11"/>
          </p:nvPr>
        </p:nvSpPr>
        <p:spPr/>
        <p:txBody>
          <a:bodyPr/>
          <a:lstStyle/>
          <a:p>
            <a:endParaRPr lang="fi-FI">
              <a:solidFill>
                <a:prstClr val="black">
                  <a:tint val="75000"/>
                </a:prstClr>
              </a:solidFill>
            </a:endParaRPr>
          </a:p>
        </p:txBody>
      </p:sp>
      <p:sp>
        <p:nvSpPr>
          <p:cNvPr id="6" name="Dian numeron paikkamerkki 5"/>
          <p:cNvSpPr>
            <a:spLocks noGrp="1"/>
          </p:cNvSpPr>
          <p:nvPr>
            <p:ph type="sldNum" sz="quarter" idx="12"/>
          </p:nvPr>
        </p:nvSpPr>
        <p:spPr/>
        <p:txBody>
          <a:bodyPr/>
          <a:lstStyle/>
          <a:p>
            <a:fld id="{E15F0AF4-FD8F-4EB7-B53E-F8E941A4B72B}" type="slidenum">
              <a:rPr lang="fi-FI" smtClean="0">
                <a:solidFill>
                  <a:prstClr val="black">
                    <a:tint val="75000"/>
                  </a:prstClr>
                </a:solidFill>
              </a:rPr>
              <a:pPr/>
              <a:t>‹#›</a:t>
            </a:fld>
            <a:endParaRPr lang="fi-FI">
              <a:solidFill>
                <a:prstClr val="black">
                  <a:tint val="75000"/>
                </a:prstClr>
              </a:solidFill>
            </a:endParaRPr>
          </a:p>
        </p:txBody>
      </p:sp>
    </p:spTree>
    <p:extLst>
      <p:ext uri="{BB962C8B-B14F-4D97-AF65-F5344CB8AC3E}">
        <p14:creationId xmlns:p14="http://schemas.microsoft.com/office/powerpoint/2010/main" val="3520408089"/>
      </p:ext>
    </p:extLst>
  </p:cSld>
  <p:clrMapOvr>
    <a:masterClrMapping/>
  </p:clrMapOvr>
  <p:timing>
    <p:tnLst>
      <p:par>
        <p:cTn id="1" dur="indefinite" restart="never" nodeType="tmRoot"/>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type="obj" preserve="1">
  <p:cSld name="Otsikko ja sisältö">
    <p:spTree>
      <p:nvGrpSpPr>
        <p:cNvPr id="1" name=""/>
        <p:cNvGrpSpPr/>
        <p:nvPr/>
      </p:nvGrpSpPr>
      <p:grpSpPr>
        <a:xfrm>
          <a:off x="0" y="0"/>
          <a:ext cx="0" cy="0"/>
          <a:chOff x="0" y="0"/>
          <a:chExt cx="0" cy="0"/>
        </a:xfrm>
      </p:grpSpPr>
      <p:sp>
        <p:nvSpPr>
          <p:cNvPr id="2" name="Otsikko 1"/>
          <p:cNvSpPr>
            <a:spLocks noGrp="1"/>
          </p:cNvSpPr>
          <p:nvPr>
            <p:ph type="title"/>
          </p:nvPr>
        </p:nvSpPr>
        <p:spPr>
          <a:xfrm>
            <a:off x="457200" y="836712"/>
            <a:ext cx="8219256" cy="792088"/>
          </a:xfrm>
        </p:spPr>
        <p:txBody>
          <a:bodyPr/>
          <a:lstStyle/>
          <a:p>
            <a:r>
              <a:rPr lang="fi-FI" dirty="0" smtClean="0"/>
              <a:t>Muokkaa </a:t>
            </a:r>
            <a:r>
              <a:rPr lang="fi-FI" dirty="0" err="1" smtClean="0"/>
              <a:t>perustyyl</a:t>
            </a:r>
            <a:r>
              <a:rPr lang="fi-FI" dirty="0" smtClean="0"/>
              <a:t>. </a:t>
            </a:r>
            <a:r>
              <a:rPr lang="fi-FI" dirty="0" err="1" smtClean="0"/>
              <a:t>napsautt</a:t>
            </a:r>
            <a:r>
              <a:rPr lang="fi-FI" dirty="0" smtClean="0"/>
              <a:t>.</a:t>
            </a:r>
            <a:endParaRPr lang="fi-FI" dirty="0"/>
          </a:p>
        </p:txBody>
      </p:sp>
      <p:sp>
        <p:nvSpPr>
          <p:cNvPr id="3" name="Sisällön paikkamerkki 2"/>
          <p:cNvSpPr>
            <a:spLocks noGrp="1"/>
          </p:cNvSpPr>
          <p:nvPr>
            <p:ph idx="1"/>
          </p:nvPr>
        </p:nvSpPr>
        <p:spPr>
          <a:xfrm>
            <a:off x="457200" y="1844824"/>
            <a:ext cx="8219256" cy="4281339"/>
          </a:xfrm>
        </p:spPr>
        <p:txBody>
          <a:bodyPr/>
          <a:lstStyle/>
          <a:p>
            <a:pPr lvl="0"/>
            <a:r>
              <a:rPr lang="fi-FI" dirty="0" smtClean="0"/>
              <a:t>Muokkaa tekstin perustyylejä napsauttamalla</a:t>
            </a:r>
          </a:p>
          <a:p>
            <a:pPr lvl="1"/>
            <a:r>
              <a:rPr lang="fi-FI" dirty="0" smtClean="0"/>
              <a:t>toinen taso</a:t>
            </a:r>
          </a:p>
          <a:p>
            <a:pPr lvl="2"/>
            <a:r>
              <a:rPr lang="fi-FI" dirty="0" smtClean="0"/>
              <a:t>kolmas taso</a:t>
            </a:r>
          </a:p>
          <a:p>
            <a:pPr lvl="3"/>
            <a:r>
              <a:rPr lang="fi-FI" dirty="0" smtClean="0"/>
              <a:t>neljäs taso</a:t>
            </a:r>
          </a:p>
          <a:p>
            <a:pPr lvl="4"/>
            <a:r>
              <a:rPr lang="fi-FI" dirty="0" smtClean="0"/>
              <a:t>viides taso</a:t>
            </a:r>
            <a:endParaRPr lang="fi-FI" dirty="0"/>
          </a:p>
        </p:txBody>
      </p:sp>
      <p:sp>
        <p:nvSpPr>
          <p:cNvPr id="4" name="Päivämäärän paikkamerkki 3"/>
          <p:cNvSpPr>
            <a:spLocks noGrp="1"/>
          </p:cNvSpPr>
          <p:nvPr>
            <p:ph type="dt" sz="half" idx="10"/>
          </p:nvPr>
        </p:nvSpPr>
        <p:spPr/>
        <p:txBody>
          <a:bodyPr/>
          <a:lstStyle/>
          <a:p>
            <a:fld id="{10359402-3F56-47AE-9E67-7937CE684FEC}" type="datetime1">
              <a:rPr lang="fi-FI" smtClean="0">
                <a:solidFill>
                  <a:prstClr val="black">
                    <a:tint val="75000"/>
                  </a:prstClr>
                </a:solidFill>
              </a:rPr>
              <a:pPr/>
              <a:t>18.11.2015</a:t>
            </a:fld>
            <a:endParaRPr lang="fi-FI">
              <a:solidFill>
                <a:prstClr val="black">
                  <a:tint val="75000"/>
                </a:prstClr>
              </a:solidFill>
            </a:endParaRPr>
          </a:p>
        </p:txBody>
      </p:sp>
      <p:sp>
        <p:nvSpPr>
          <p:cNvPr id="5" name="Alatunnisteen paikkamerkki 4"/>
          <p:cNvSpPr>
            <a:spLocks noGrp="1"/>
          </p:cNvSpPr>
          <p:nvPr>
            <p:ph type="ftr" sz="quarter" idx="11"/>
          </p:nvPr>
        </p:nvSpPr>
        <p:spPr/>
        <p:txBody>
          <a:bodyPr/>
          <a:lstStyle/>
          <a:p>
            <a:endParaRPr lang="fi-FI">
              <a:solidFill>
                <a:prstClr val="black">
                  <a:tint val="75000"/>
                </a:prstClr>
              </a:solidFill>
            </a:endParaRPr>
          </a:p>
        </p:txBody>
      </p:sp>
      <p:sp>
        <p:nvSpPr>
          <p:cNvPr id="6" name="Dian numeron paikkamerkki 5"/>
          <p:cNvSpPr>
            <a:spLocks noGrp="1"/>
          </p:cNvSpPr>
          <p:nvPr>
            <p:ph type="sldNum" sz="quarter" idx="12"/>
          </p:nvPr>
        </p:nvSpPr>
        <p:spPr/>
        <p:txBody>
          <a:bodyPr/>
          <a:lstStyle/>
          <a:p>
            <a:fld id="{E15F0AF4-FD8F-4EB7-B53E-F8E941A4B72B}" type="slidenum">
              <a:rPr lang="fi-FI" smtClean="0">
                <a:solidFill>
                  <a:prstClr val="black">
                    <a:tint val="75000"/>
                  </a:prstClr>
                </a:solidFill>
              </a:rPr>
              <a:pPr/>
              <a:t>‹#›</a:t>
            </a:fld>
            <a:endParaRPr lang="fi-FI">
              <a:solidFill>
                <a:prstClr val="black">
                  <a:tint val="75000"/>
                </a:prstClr>
              </a:solidFill>
            </a:endParaRPr>
          </a:p>
        </p:txBody>
      </p:sp>
    </p:spTree>
    <p:extLst>
      <p:ext uri="{BB962C8B-B14F-4D97-AF65-F5344CB8AC3E}">
        <p14:creationId xmlns:p14="http://schemas.microsoft.com/office/powerpoint/2010/main" val="1220294354"/>
      </p:ext>
    </p:extLst>
  </p:cSld>
  <p:clrMapOvr>
    <a:masterClrMapping/>
  </p:clrMapOvr>
  <p:timing>
    <p:tnLst>
      <p:par>
        <p:cTn id="1" dur="indefinite" restart="never" nodeType="tmRoot"/>
      </p:par>
    </p:tn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type="secHead" preserve="1">
  <p:cSld name="Osan ylätunniste">
    <p:spTree>
      <p:nvGrpSpPr>
        <p:cNvPr id="1" name=""/>
        <p:cNvGrpSpPr/>
        <p:nvPr/>
      </p:nvGrpSpPr>
      <p:grpSpPr>
        <a:xfrm>
          <a:off x="0" y="0"/>
          <a:ext cx="0" cy="0"/>
          <a:chOff x="0" y="0"/>
          <a:chExt cx="0" cy="0"/>
        </a:xfrm>
      </p:grpSpPr>
      <p:sp>
        <p:nvSpPr>
          <p:cNvPr id="2" name="Otsikko 1"/>
          <p:cNvSpPr>
            <a:spLocks noGrp="1"/>
          </p:cNvSpPr>
          <p:nvPr>
            <p:ph type="title"/>
          </p:nvPr>
        </p:nvSpPr>
        <p:spPr>
          <a:xfrm>
            <a:off x="722313" y="4406900"/>
            <a:ext cx="7772400" cy="1362075"/>
          </a:xfrm>
        </p:spPr>
        <p:txBody>
          <a:bodyPr anchor="t"/>
          <a:lstStyle>
            <a:lvl1pPr algn="l">
              <a:defRPr sz="4000" b="1" cap="all"/>
            </a:lvl1pPr>
          </a:lstStyle>
          <a:p>
            <a:r>
              <a:rPr lang="fi-FI" smtClean="0"/>
              <a:t>Muokkaa perustyyl. napsautt.</a:t>
            </a:r>
            <a:endParaRPr lang="fi-FI"/>
          </a:p>
        </p:txBody>
      </p:sp>
      <p:sp>
        <p:nvSpPr>
          <p:cNvPr id="3" name="Tekstin paikkamerkki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i-FI" smtClean="0"/>
              <a:t>Muokkaa tekstin perustyylejä napsauttamalla</a:t>
            </a:r>
          </a:p>
        </p:txBody>
      </p:sp>
      <p:sp>
        <p:nvSpPr>
          <p:cNvPr id="4" name="Päivämäärän paikkamerkki 3"/>
          <p:cNvSpPr>
            <a:spLocks noGrp="1"/>
          </p:cNvSpPr>
          <p:nvPr>
            <p:ph type="dt" sz="half" idx="10"/>
          </p:nvPr>
        </p:nvSpPr>
        <p:spPr/>
        <p:txBody>
          <a:bodyPr/>
          <a:lstStyle/>
          <a:p>
            <a:fld id="{04730495-B17A-498C-97E4-7BE5523B3D16}" type="datetime1">
              <a:rPr lang="fi-FI" smtClean="0">
                <a:solidFill>
                  <a:prstClr val="black">
                    <a:tint val="75000"/>
                  </a:prstClr>
                </a:solidFill>
              </a:rPr>
              <a:pPr/>
              <a:t>18.11.2015</a:t>
            </a:fld>
            <a:endParaRPr lang="fi-FI">
              <a:solidFill>
                <a:prstClr val="black">
                  <a:tint val="75000"/>
                </a:prstClr>
              </a:solidFill>
            </a:endParaRPr>
          </a:p>
        </p:txBody>
      </p:sp>
      <p:sp>
        <p:nvSpPr>
          <p:cNvPr id="5" name="Alatunnisteen paikkamerkki 4"/>
          <p:cNvSpPr>
            <a:spLocks noGrp="1"/>
          </p:cNvSpPr>
          <p:nvPr>
            <p:ph type="ftr" sz="quarter" idx="11"/>
          </p:nvPr>
        </p:nvSpPr>
        <p:spPr/>
        <p:txBody>
          <a:bodyPr/>
          <a:lstStyle/>
          <a:p>
            <a:endParaRPr lang="fi-FI">
              <a:solidFill>
                <a:prstClr val="black">
                  <a:tint val="75000"/>
                </a:prstClr>
              </a:solidFill>
            </a:endParaRPr>
          </a:p>
        </p:txBody>
      </p:sp>
      <p:sp>
        <p:nvSpPr>
          <p:cNvPr id="6" name="Dian numeron paikkamerkki 5"/>
          <p:cNvSpPr>
            <a:spLocks noGrp="1"/>
          </p:cNvSpPr>
          <p:nvPr>
            <p:ph type="sldNum" sz="quarter" idx="12"/>
          </p:nvPr>
        </p:nvSpPr>
        <p:spPr/>
        <p:txBody>
          <a:bodyPr/>
          <a:lstStyle/>
          <a:p>
            <a:fld id="{E15F0AF4-FD8F-4EB7-B53E-F8E941A4B72B}" type="slidenum">
              <a:rPr lang="fi-FI" smtClean="0">
                <a:solidFill>
                  <a:prstClr val="black">
                    <a:tint val="75000"/>
                  </a:prstClr>
                </a:solidFill>
              </a:rPr>
              <a:pPr/>
              <a:t>‹#›</a:t>
            </a:fld>
            <a:endParaRPr lang="fi-FI">
              <a:solidFill>
                <a:prstClr val="black">
                  <a:tint val="75000"/>
                </a:prstClr>
              </a:solidFill>
            </a:endParaRPr>
          </a:p>
        </p:txBody>
      </p:sp>
    </p:spTree>
    <p:extLst>
      <p:ext uri="{BB962C8B-B14F-4D97-AF65-F5344CB8AC3E}">
        <p14:creationId xmlns:p14="http://schemas.microsoft.com/office/powerpoint/2010/main" val="145532739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Obj" preserve="1">
  <p:cSld name="Kaksi sisältökohdetta">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mtClean="0"/>
              <a:t>Muokkaa perustyyl. napsautt.</a:t>
            </a:r>
            <a:endParaRPr lang="fi-FI"/>
          </a:p>
        </p:txBody>
      </p:sp>
      <p:sp>
        <p:nvSpPr>
          <p:cNvPr id="3" name="Sisällön paikkamerkki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Sisällön paikkamerkki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5" name="Päivämäärän paikkamerkki 4"/>
          <p:cNvSpPr>
            <a:spLocks noGrp="1"/>
          </p:cNvSpPr>
          <p:nvPr>
            <p:ph type="dt" sz="half" idx="10"/>
          </p:nvPr>
        </p:nvSpPr>
        <p:spPr/>
        <p:txBody>
          <a:bodyPr/>
          <a:lstStyle/>
          <a:p>
            <a:fld id="{9A355F3D-2155-41EF-AAE5-5B5F6D7D12C0}" type="datetime1">
              <a:rPr lang="fi-FI" smtClean="0">
                <a:solidFill>
                  <a:prstClr val="black">
                    <a:tint val="75000"/>
                  </a:prstClr>
                </a:solidFill>
              </a:rPr>
              <a:pPr/>
              <a:t>18.11.2015</a:t>
            </a:fld>
            <a:endParaRPr lang="fi-FI">
              <a:solidFill>
                <a:prstClr val="black">
                  <a:tint val="75000"/>
                </a:prstClr>
              </a:solidFill>
            </a:endParaRPr>
          </a:p>
        </p:txBody>
      </p:sp>
      <p:sp>
        <p:nvSpPr>
          <p:cNvPr id="6" name="Alatunnisteen paikkamerkki 5"/>
          <p:cNvSpPr>
            <a:spLocks noGrp="1"/>
          </p:cNvSpPr>
          <p:nvPr>
            <p:ph type="ftr" sz="quarter" idx="11"/>
          </p:nvPr>
        </p:nvSpPr>
        <p:spPr/>
        <p:txBody>
          <a:bodyPr/>
          <a:lstStyle/>
          <a:p>
            <a:endParaRPr lang="fi-FI">
              <a:solidFill>
                <a:prstClr val="black">
                  <a:tint val="75000"/>
                </a:prstClr>
              </a:solidFill>
            </a:endParaRPr>
          </a:p>
        </p:txBody>
      </p:sp>
      <p:sp>
        <p:nvSpPr>
          <p:cNvPr id="7" name="Dian numeron paikkamerkki 6"/>
          <p:cNvSpPr>
            <a:spLocks noGrp="1"/>
          </p:cNvSpPr>
          <p:nvPr>
            <p:ph type="sldNum" sz="quarter" idx="12"/>
          </p:nvPr>
        </p:nvSpPr>
        <p:spPr/>
        <p:txBody>
          <a:bodyPr/>
          <a:lstStyle/>
          <a:p>
            <a:fld id="{E15F0AF4-FD8F-4EB7-B53E-F8E941A4B72B}" type="slidenum">
              <a:rPr lang="fi-FI" smtClean="0">
                <a:solidFill>
                  <a:prstClr val="black">
                    <a:tint val="75000"/>
                  </a:prstClr>
                </a:solidFill>
              </a:rPr>
              <a:pPr/>
              <a:t>‹#›</a:t>
            </a:fld>
            <a:endParaRPr lang="fi-FI">
              <a:solidFill>
                <a:prstClr val="black">
                  <a:tint val="75000"/>
                </a:prstClr>
              </a:solidFill>
            </a:endParaRPr>
          </a:p>
        </p:txBody>
      </p:sp>
    </p:spTree>
    <p:extLst>
      <p:ext uri="{BB962C8B-B14F-4D97-AF65-F5344CB8AC3E}">
        <p14:creationId xmlns:p14="http://schemas.microsoft.com/office/powerpoint/2010/main" val="383440060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woTxTwoObj" preserve="1">
  <p:cSld name="Vertailu">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lvl1pPr>
              <a:defRPr/>
            </a:lvl1pPr>
          </a:lstStyle>
          <a:p>
            <a:r>
              <a:rPr lang="fi-FI" smtClean="0"/>
              <a:t>Muokkaa perustyyl. napsautt.</a:t>
            </a:r>
            <a:endParaRPr lang="fi-FI"/>
          </a:p>
        </p:txBody>
      </p:sp>
      <p:sp>
        <p:nvSpPr>
          <p:cNvPr id="3" name="Tekstin paikkamerkki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smtClean="0"/>
              <a:t>Muokkaa tekstin perustyylejä napsauttamalla</a:t>
            </a:r>
          </a:p>
        </p:txBody>
      </p:sp>
      <p:sp>
        <p:nvSpPr>
          <p:cNvPr id="4" name="Sisällön paikkamerkki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5" name="Tekstin paikkamerkki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smtClean="0"/>
              <a:t>Muokkaa tekstin perustyylejä napsauttamalla</a:t>
            </a:r>
          </a:p>
        </p:txBody>
      </p:sp>
      <p:sp>
        <p:nvSpPr>
          <p:cNvPr id="6" name="Sisällön paikkamerkki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7" name="Päivämäärän paikkamerkki 6"/>
          <p:cNvSpPr>
            <a:spLocks noGrp="1"/>
          </p:cNvSpPr>
          <p:nvPr>
            <p:ph type="dt" sz="half" idx="10"/>
          </p:nvPr>
        </p:nvSpPr>
        <p:spPr/>
        <p:txBody>
          <a:bodyPr/>
          <a:lstStyle/>
          <a:p>
            <a:fld id="{BAB41CBD-9CC0-4749-86DB-9A4D2ABD0F58}" type="datetime1">
              <a:rPr lang="fi-FI" smtClean="0">
                <a:solidFill>
                  <a:prstClr val="black">
                    <a:tint val="75000"/>
                  </a:prstClr>
                </a:solidFill>
              </a:rPr>
              <a:pPr/>
              <a:t>18.11.2015</a:t>
            </a:fld>
            <a:endParaRPr lang="fi-FI">
              <a:solidFill>
                <a:prstClr val="black">
                  <a:tint val="75000"/>
                </a:prstClr>
              </a:solidFill>
            </a:endParaRPr>
          </a:p>
        </p:txBody>
      </p:sp>
      <p:sp>
        <p:nvSpPr>
          <p:cNvPr id="8" name="Alatunnisteen paikkamerkki 7"/>
          <p:cNvSpPr>
            <a:spLocks noGrp="1"/>
          </p:cNvSpPr>
          <p:nvPr>
            <p:ph type="ftr" sz="quarter" idx="11"/>
          </p:nvPr>
        </p:nvSpPr>
        <p:spPr/>
        <p:txBody>
          <a:bodyPr/>
          <a:lstStyle/>
          <a:p>
            <a:endParaRPr lang="fi-FI">
              <a:solidFill>
                <a:prstClr val="black">
                  <a:tint val="75000"/>
                </a:prstClr>
              </a:solidFill>
            </a:endParaRPr>
          </a:p>
        </p:txBody>
      </p:sp>
      <p:sp>
        <p:nvSpPr>
          <p:cNvPr id="9" name="Dian numeron paikkamerkki 8"/>
          <p:cNvSpPr>
            <a:spLocks noGrp="1"/>
          </p:cNvSpPr>
          <p:nvPr>
            <p:ph type="sldNum" sz="quarter" idx="12"/>
          </p:nvPr>
        </p:nvSpPr>
        <p:spPr/>
        <p:txBody>
          <a:bodyPr/>
          <a:lstStyle/>
          <a:p>
            <a:fld id="{E15F0AF4-FD8F-4EB7-B53E-F8E941A4B72B}" type="slidenum">
              <a:rPr lang="fi-FI" smtClean="0">
                <a:solidFill>
                  <a:prstClr val="black">
                    <a:tint val="75000"/>
                  </a:prstClr>
                </a:solidFill>
              </a:rPr>
              <a:pPr/>
              <a:t>‹#›</a:t>
            </a:fld>
            <a:endParaRPr lang="fi-FI">
              <a:solidFill>
                <a:prstClr val="black">
                  <a:tint val="75000"/>
                </a:prstClr>
              </a:solidFill>
            </a:endParaRPr>
          </a:p>
        </p:txBody>
      </p:sp>
    </p:spTree>
    <p:extLst>
      <p:ext uri="{BB962C8B-B14F-4D97-AF65-F5344CB8AC3E}">
        <p14:creationId xmlns:p14="http://schemas.microsoft.com/office/powerpoint/2010/main" val="354312813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itleOnly" preserve="1">
  <p:cSld name="Vain otsikko">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mtClean="0"/>
              <a:t>Muokkaa perustyyl. napsautt.</a:t>
            </a:r>
            <a:endParaRPr lang="fi-FI"/>
          </a:p>
        </p:txBody>
      </p:sp>
      <p:sp>
        <p:nvSpPr>
          <p:cNvPr id="3" name="Päivämäärän paikkamerkki 2"/>
          <p:cNvSpPr>
            <a:spLocks noGrp="1"/>
          </p:cNvSpPr>
          <p:nvPr>
            <p:ph type="dt" sz="half" idx="10"/>
          </p:nvPr>
        </p:nvSpPr>
        <p:spPr/>
        <p:txBody>
          <a:bodyPr/>
          <a:lstStyle/>
          <a:p>
            <a:fld id="{1A70CDF7-4FAA-4EA0-9771-AA68A17067F1}" type="datetime1">
              <a:rPr lang="fi-FI" smtClean="0">
                <a:solidFill>
                  <a:prstClr val="black">
                    <a:tint val="75000"/>
                  </a:prstClr>
                </a:solidFill>
              </a:rPr>
              <a:pPr/>
              <a:t>18.11.2015</a:t>
            </a:fld>
            <a:endParaRPr lang="fi-FI">
              <a:solidFill>
                <a:prstClr val="black">
                  <a:tint val="75000"/>
                </a:prstClr>
              </a:solidFill>
            </a:endParaRPr>
          </a:p>
        </p:txBody>
      </p:sp>
      <p:sp>
        <p:nvSpPr>
          <p:cNvPr id="4" name="Alatunnisteen paikkamerkki 3"/>
          <p:cNvSpPr>
            <a:spLocks noGrp="1"/>
          </p:cNvSpPr>
          <p:nvPr>
            <p:ph type="ftr" sz="quarter" idx="11"/>
          </p:nvPr>
        </p:nvSpPr>
        <p:spPr/>
        <p:txBody>
          <a:bodyPr/>
          <a:lstStyle/>
          <a:p>
            <a:endParaRPr lang="fi-FI">
              <a:solidFill>
                <a:prstClr val="black">
                  <a:tint val="75000"/>
                </a:prstClr>
              </a:solidFill>
            </a:endParaRPr>
          </a:p>
        </p:txBody>
      </p:sp>
      <p:sp>
        <p:nvSpPr>
          <p:cNvPr id="5" name="Dian numeron paikkamerkki 4"/>
          <p:cNvSpPr>
            <a:spLocks noGrp="1"/>
          </p:cNvSpPr>
          <p:nvPr>
            <p:ph type="sldNum" sz="quarter" idx="12"/>
          </p:nvPr>
        </p:nvSpPr>
        <p:spPr/>
        <p:txBody>
          <a:bodyPr/>
          <a:lstStyle/>
          <a:p>
            <a:fld id="{E15F0AF4-FD8F-4EB7-B53E-F8E941A4B72B}" type="slidenum">
              <a:rPr lang="fi-FI" smtClean="0">
                <a:solidFill>
                  <a:prstClr val="black">
                    <a:tint val="75000"/>
                  </a:prstClr>
                </a:solidFill>
              </a:rPr>
              <a:pPr/>
              <a:t>‹#›</a:t>
            </a:fld>
            <a:endParaRPr lang="fi-FI">
              <a:solidFill>
                <a:prstClr val="black">
                  <a:tint val="75000"/>
                </a:prstClr>
              </a:solidFill>
            </a:endParaRPr>
          </a:p>
        </p:txBody>
      </p:sp>
    </p:spTree>
    <p:extLst>
      <p:ext uri="{BB962C8B-B14F-4D97-AF65-F5344CB8AC3E}">
        <p14:creationId xmlns:p14="http://schemas.microsoft.com/office/powerpoint/2010/main" val="2482047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Otsikkodia">
    <p:spTree>
      <p:nvGrpSpPr>
        <p:cNvPr id="1" name=""/>
        <p:cNvGrpSpPr/>
        <p:nvPr/>
      </p:nvGrpSpPr>
      <p:grpSpPr>
        <a:xfrm>
          <a:off x="0" y="0"/>
          <a:ext cx="0" cy="0"/>
          <a:chOff x="0" y="0"/>
          <a:chExt cx="0" cy="0"/>
        </a:xfrm>
      </p:grpSpPr>
      <p:sp>
        <p:nvSpPr>
          <p:cNvPr id="2" name="Otsikko 1"/>
          <p:cNvSpPr>
            <a:spLocks noGrp="1"/>
          </p:cNvSpPr>
          <p:nvPr>
            <p:ph type="ctrTitle"/>
          </p:nvPr>
        </p:nvSpPr>
        <p:spPr>
          <a:xfrm>
            <a:off x="685800" y="2130425"/>
            <a:ext cx="7772400" cy="1470025"/>
          </a:xfrm>
        </p:spPr>
        <p:txBody>
          <a:bodyPr/>
          <a:lstStyle/>
          <a:p>
            <a:r>
              <a:rPr lang="fi-FI" smtClean="0"/>
              <a:t>Muokkaa perustyyl. napsautt.</a:t>
            </a:r>
            <a:endParaRPr lang="fi-FI"/>
          </a:p>
        </p:txBody>
      </p:sp>
      <p:sp>
        <p:nvSpPr>
          <p:cNvPr id="3" name="Alaotsikko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i-FI" smtClean="0"/>
              <a:t>Muokkaa alaotsikon perustyyliä napsautt.</a:t>
            </a:r>
            <a:endParaRPr lang="fi-FI"/>
          </a:p>
        </p:txBody>
      </p:sp>
      <p:sp>
        <p:nvSpPr>
          <p:cNvPr id="4" name="Päivämäärän paikkamerkki 3"/>
          <p:cNvSpPr>
            <a:spLocks noGrp="1"/>
          </p:cNvSpPr>
          <p:nvPr>
            <p:ph type="dt" sz="half" idx="10"/>
          </p:nvPr>
        </p:nvSpPr>
        <p:spPr/>
        <p:txBody>
          <a:bodyPr/>
          <a:lstStyle/>
          <a:p>
            <a:fld id="{B0CC44CF-D507-4509-A361-96255A579B86}" type="datetime1">
              <a:rPr lang="fi-FI" smtClean="0"/>
              <a:t>18.11.2015</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E15F0AF4-FD8F-4EB7-B53E-F8E941A4B72B}" type="slidenum">
              <a:rPr lang="fi-FI" smtClean="0"/>
              <a:t>‹#›</a:t>
            </a:fld>
            <a:endParaRPr lang="fi-FI"/>
          </a:p>
        </p:txBody>
      </p:sp>
    </p:spTree>
    <p:extLst>
      <p:ext uri="{BB962C8B-B14F-4D97-AF65-F5344CB8AC3E}">
        <p14:creationId xmlns:p14="http://schemas.microsoft.com/office/powerpoint/2010/main" val="2584507040"/>
      </p:ext>
    </p:extLst>
  </p:cSld>
  <p:clrMapOvr>
    <a:masterClrMapping/>
  </p:clrMapOvr>
  <p:timing>
    <p:tnLst>
      <p:par>
        <p:cTn id="1" dur="indefinite" restart="never" nodeType="tmRoot"/>
      </p:par>
    </p:tnLst>
  </p:timing>
</p:sldLayout>
</file>

<file path=ppt/slideLayouts/slideLayout20.xml><?xml version="1.0" encoding="utf-8"?>
<p:sldLayout xmlns:a="http://schemas.openxmlformats.org/drawingml/2006/main" xmlns:r="http://schemas.openxmlformats.org/officeDocument/2006/relationships" xmlns:p="http://schemas.openxmlformats.org/presentationml/2006/main" type="blank" preserve="1">
  <p:cSld name="Tyhjä">
    <p:spTree>
      <p:nvGrpSpPr>
        <p:cNvPr id="1" name=""/>
        <p:cNvGrpSpPr/>
        <p:nvPr/>
      </p:nvGrpSpPr>
      <p:grpSpPr>
        <a:xfrm>
          <a:off x="0" y="0"/>
          <a:ext cx="0" cy="0"/>
          <a:chOff x="0" y="0"/>
          <a:chExt cx="0" cy="0"/>
        </a:xfrm>
      </p:grpSpPr>
      <p:sp>
        <p:nvSpPr>
          <p:cNvPr id="2" name="Päivämäärän paikkamerkki 1"/>
          <p:cNvSpPr>
            <a:spLocks noGrp="1"/>
          </p:cNvSpPr>
          <p:nvPr>
            <p:ph type="dt" sz="half" idx="10"/>
          </p:nvPr>
        </p:nvSpPr>
        <p:spPr/>
        <p:txBody>
          <a:bodyPr/>
          <a:lstStyle/>
          <a:p>
            <a:fld id="{9C766E23-EFDA-4E24-B591-7967FBF297E6}" type="datetime1">
              <a:rPr lang="fi-FI" smtClean="0">
                <a:solidFill>
                  <a:prstClr val="black">
                    <a:tint val="75000"/>
                  </a:prstClr>
                </a:solidFill>
              </a:rPr>
              <a:pPr/>
              <a:t>18.11.2015</a:t>
            </a:fld>
            <a:endParaRPr lang="fi-FI">
              <a:solidFill>
                <a:prstClr val="black">
                  <a:tint val="75000"/>
                </a:prstClr>
              </a:solidFill>
            </a:endParaRPr>
          </a:p>
        </p:txBody>
      </p:sp>
      <p:sp>
        <p:nvSpPr>
          <p:cNvPr id="3" name="Alatunnisteen paikkamerkki 2"/>
          <p:cNvSpPr>
            <a:spLocks noGrp="1"/>
          </p:cNvSpPr>
          <p:nvPr>
            <p:ph type="ftr" sz="quarter" idx="11"/>
          </p:nvPr>
        </p:nvSpPr>
        <p:spPr/>
        <p:txBody>
          <a:bodyPr/>
          <a:lstStyle/>
          <a:p>
            <a:endParaRPr lang="fi-FI">
              <a:solidFill>
                <a:prstClr val="black">
                  <a:tint val="75000"/>
                </a:prstClr>
              </a:solidFill>
            </a:endParaRPr>
          </a:p>
        </p:txBody>
      </p:sp>
      <p:sp>
        <p:nvSpPr>
          <p:cNvPr id="4" name="Dian numeron paikkamerkki 3"/>
          <p:cNvSpPr>
            <a:spLocks noGrp="1"/>
          </p:cNvSpPr>
          <p:nvPr>
            <p:ph type="sldNum" sz="quarter" idx="12"/>
          </p:nvPr>
        </p:nvSpPr>
        <p:spPr/>
        <p:txBody>
          <a:bodyPr/>
          <a:lstStyle/>
          <a:p>
            <a:fld id="{E15F0AF4-FD8F-4EB7-B53E-F8E941A4B72B}" type="slidenum">
              <a:rPr lang="fi-FI" smtClean="0">
                <a:solidFill>
                  <a:prstClr val="black">
                    <a:tint val="75000"/>
                  </a:prstClr>
                </a:solidFill>
              </a:rPr>
              <a:pPr/>
              <a:t>‹#›</a:t>
            </a:fld>
            <a:endParaRPr lang="fi-FI">
              <a:solidFill>
                <a:prstClr val="black">
                  <a:tint val="75000"/>
                </a:prstClr>
              </a:solidFill>
            </a:endParaRPr>
          </a:p>
        </p:txBody>
      </p:sp>
    </p:spTree>
    <p:extLst>
      <p:ext uri="{BB962C8B-B14F-4D97-AF65-F5344CB8AC3E}">
        <p14:creationId xmlns:p14="http://schemas.microsoft.com/office/powerpoint/2010/main" val="688807714"/>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objTx" preserve="1">
  <p:cSld name="Otsikollinen sisältö">
    <p:spTree>
      <p:nvGrpSpPr>
        <p:cNvPr id="1" name=""/>
        <p:cNvGrpSpPr/>
        <p:nvPr/>
      </p:nvGrpSpPr>
      <p:grpSpPr>
        <a:xfrm>
          <a:off x="0" y="0"/>
          <a:ext cx="0" cy="0"/>
          <a:chOff x="0" y="0"/>
          <a:chExt cx="0" cy="0"/>
        </a:xfrm>
      </p:grpSpPr>
      <p:sp>
        <p:nvSpPr>
          <p:cNvPr id="2" name="Otsikko 1"/>
          <p:cNvSpPr>
            <a:spLocks noGrp="1"/>
          </p:cNvSpPr>
          <p:nvPr>
            <p:ph type="title"/>
          </p:nvPr>
        </p:nvSpPr>
        <p:spPr>
          <a:xfrm>
            <a:off x="457200" y="273050"/>
            <a:ext cx="3008313" cy="1162050"/>
          </a:xfrm>
        </p:spPr>
        <p:txBody>
          <a:bodyPr anchor="b"/>
          <a:lstStyle>
            <a:lvl1pPr algn="l">
              <a:defRPr sz="2000" b="1"/>
            </a:lvl1pPr>
          </a:lstStyle>
          <a:p>
            <a:r>
              <a:rPr lang="fi-FI" smtClean="0"/>
              <a:t>Muokkaa perustyyl. napsautt.</a:t>
            </a:r>
            <a:endParaRPr lang="fi-FI"/>
          </a:p>
        </p:txBody>
      </p:sp>
      <p:sp>
        <p:nvSpPr>
          <p:cNvPr id="3" name="Sisällön paikkamerkki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Tekstin paikkamerkki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smtClean="0"/>
              <a:t>Muokkaa tekstin perustyylejä napsauttamalla</a:t>
            </a:r>
          </a:p>
        </p:txBody>
      </p:sp>
      <p:sp>
        <p:nvSpPr>
          <p:cNvPr id="5" name="Päivämäärän paikkamerkki 4"/>
          <p:cNvSpPr>
            <a:spLocks noGrp="1"/>
          </p:cNvSpPr>
          <p:nvPr>
            <p:ph type="dt" sz="half" idx="10"/>
          </p:nvPr>
        </p:nvSpPr>
        <p:spPr/>
        <p:txBody>
          <a:bodyPr/>
          <a:lstStyle/>
          <a:p>
            <a:fld id="{795E30F7-76E3-4E33-A0A7-5C383DDABC46}" type="datetime1">
              <a:rPr lang="fi-FI" smtClean="0">
                <a:solidFill>
                  <a:prstClr val="black">
                    <a:tint val="75000"/>
                  </a:prstClr>
                </a:solidFill>
              </a:rPr>
              <a:pPr/>
              <a:t>18.11.2015</a:t>
            </a:fld>
            <a:endParaRPr lang="fi-FI">
              <a:solidFill>
                <a:prstClr val="black">
                  <a:tint val="75000"/>
                </a:prstClr>
              </a:solidFill>
            </a:endParaRPr>
          </a:p>
        </p:txBody>
      </p:sp>
      <p:sp>
        <p:nvSpPr>
          <p:cNvPr id="6" name="Alatunnisteen paikkamerkki 5"/>
          <p:cNvSpPr>
            <a:spLocks noGrp="1"/>
          </p:cNvSpPr>
          <p:nvPr>
            <p:ph type="ftr" sz="quarter" idx="11"/>
          </p:nvPr>
        </p:nvSpPr>
        <p:spPr/>
        <p:txBody>
          <a:bodyPr/>
          <a:lstStyle/>
          <a:p>
            <a:endParaRPr lang="fi-FI">
              <a:solidFill>
                <a:prstClr val="black">
                  <a:tint val="75000"/>
                </a:prstClr>
              </a:solidFill>
            </a:endParaRPr>
          </a:p>
        </p:txBody>
      </p:sp>
      <p:sp>
        <p:nvSpPr>
          <p:cNvPr id="7" name="Dian numeron paikkamerkki 6"/>
          <p:cNvSpPr>
            <a:spLocks noGrp="1"/>
          </p:cNvSpPr>
          <p:nvPr>
            <p:ph type="sldNum" sz="quarter" idx="12"/>
          </p:nvPr>
        </p:nvSpPr>
        <p:spPr/>
        <p:txBody>
          <a:bodyPr/>
          <a:lstStyle/>
          <a:p>
            <a:fld id="{E15F0AF4-FD8F-4EB7-B53E-F8E941A4B72B}" type="slidenum">
              <a:rPr lang="fi-FI" smtClean="0">
                <a:solidFill>
                  <a:prstClr val="black">
                    <a:tint val="75000"/>
                  </a:prstClr>
                </a:solidFill>
              </a:rPr>
              <a:pPr/>
              <a:t>‹#›</a:t>
            </a:fld>
            <a:endParaRPr lang="fi-FI">
              <a:solidFill>
                <a:prstClr val="black">
                  <a:tint val="75000"/>
                </a:prstClr>
              </a:solidFill>
            </a:endParaRPr>
          </a:p>
        </p:txBody>
      </p:sp>
    </p:spTree>
    <p:extLst>
      <p:ext uri="{BB962C8B-B14F-4D97-AF65-F5344CB8AC3E}">
        <p14:creationId xmlns:p14="http://schemas.microsoft.com/office/powerpoint/2010/main" val="2758855011"/>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picTx" preserve="1">
  <p:cSld name="Otsikollinen kuva">
    <p:spTree>
      <p:nvGrpSpPr>
        <p:cNvPr id="1" name=""/>
        <p:cNvGrpSpPr/>
        <p:nvPr/>
      </p:nvGrpSpPr>
      <p:grpSpPr>
        <a:xfrm>
          <a:off x="0" y="0"/>
          <a:ext cx="0" cy="0"/>
          <a:chOff x="0" y="0"/>
          <a:chExt cx="0" cy="0"/>
        </a:xfrm>
      </p:grpSpPr>
      <p:sp>
        <p:nvSpPr>
          <p:cNvPr id="2" name="Otsikko 1"/>
          <p:cNvSpPr>
            <a:spLocks noGrp="1"/>
          </p:cNvSpPr>
          <p:nvPr>
            <p:ph type="title"/>
          </p:nvPr>
        </p:nvSpPr>
        <p:spPr>
          <a:xfrm>
            <a:off x="1792288" y="4800600"/>
            <a:ext cx="5486400" cy="566738"/>
          </a:xfrm>
        </p:spPr>
        <p:txBody>
          <a:bodyPr anchor="b"/>
          <a:lstStyle>
            <a:lvl1pPr algn="l">
              <a:defRPr sz="2000" b="1"/>
            </a:lvl1pPr>
          </a:lstStyle>
          <a:p>
            <a:r>
              <a:rPr lang="fi-FI" smtClean="0"/>
              <a:t>Muokkaa perustyyl. napsautt.</a:t>
            </a:r>
            <a:endParaRPr lang="fi-FI"/>
          </a:p>
        </p:txBody>
      </p:sp>
      <p:sp>
        <p:nvSpPr>
          <p:cNvPr id="3" name="Kuvan paikkamerkki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i-FI"/>
          </a:p>
        </p:txBody>
      </p:sp>
      <p:sp>
        <p:nvSpPr>
          <p:cNvPr id="4" name="Tekstin paikkamerkki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smtClean="0"/>
              <a:t>Muokkaa tekstin perustyylejä napsauttamalla</a:t>
            </a:r>
          </a:p>
        </p:txBody>
      </p:sp>
      <p:sp>
        <p:nvSpPr>
          <p:cNvPr id="5" name="Päivämäärän paikkamerkki 4"/>
          <p:cNvSpPr>
            <a:spLocks noGrp="1"/>
          </p:cNvSpPr>
          <p:nvPr>
            <p:ph type="dt" sz="half" idx="10"/>
          </p:nvPr>
        </p:nvSpPr>
        <p:spPr/>
        <p:txBody>
          <a:bodyPr/>
          <a:lstStyle/>
          <a:p>
            <a:fld id="{C74CB42B-3647-4CEA-B225-A530BA347B6C}" type="datetime1">
              <a:rPr lang="fi-FI" smtClean="0">
                <a:solidFill>
                  <a:prstClr val="black">
                    <a:tint val="75000"/>
                  </a:prstClr>
                </a:solidFill>
              </a:rPr>
              <a:pPr/>
              <a:t>18.11.2015</a:t>
            </a:fld>
            <a:endParaRPr lang="fi-FI">
              <a:solidFill>
                <a:prstClr val="black">
                  <a:tint val="75000"/>
                </a:prstClr>
              </a:solidFill>
            </a:endParaRPr>
          </a:p>
        </p:txBody>
      </p:sp>
      <p:sp>
        <p:nvSpPr>
          <p:cNvPr id="6" name="Alatunnisteen paikkamerkki 5"/>
          <p:cNvSpPr>
            <a:spLocks noGrp="1"/>
          </p:cNvSpPr>
          <p:nvPr>
            <p:ph type="ftr" sz="quarter" idx="11"/>
          </p:nvPr>
        </p:nvSpPr>
        <p:spPr/>
        <p:txBody>
          <a:bodyPr/>
          <a:lstStyle/>
          <a:p>
            <a:endParaRPr lang="fi-FI">
              <a:solidFill>
                <a:prstClr val="black">
                  <a:tint val="75000"/>
                </a:prstClr>
              </a:solidFill>
            </a:endParaRPr>
          </a:p>
        </p:txBody>
      </p:sp>
      <p:sp>
        <p:nvSpPr>
          <p:cNvPr id="7" name="Dian numeron paikkamerkki 6"/>
          <p:cNvSpPr>
            <a:spLocks noGrp="1"/>
          </p:cNvSpPr>
          <p:nvPr>
            <p:ph type="sldNum" sz="quarter" idx="12"/>
          </p:nvPr>
        </p:nvSpPr>
        <p:spPr/>
        <p:txBody>
          <a:bodyPr/>
          <a:lstStyle/>
          <a:p>
            <a:fld id="{E15F0AF4-FD8F-4EB7-B53E-F8E941A4B72B}" type="slidenum">
              <a:rPr lang="fi-FI" smtClean="0">
                <a:solidFill>
                  <a:prstClr val="black">
                    <a:tint val="75000"/>
                  </a:prstClr>
                </a:solidFill>
              </a:rPr>
              <a:pPr/>
              <a:t>‹#›</a:t>
            </a:fld>
            <a:endParaRPr lang="fi-FI">
              <a:solidFill>
                <a:prstClr val="black">
                  <a:tint val="75000"/>
                </a:prstClr>
              </a:solidFill>
            </a:endParaRPr>
          </a:p>
        </p:txBody>
      </p:sp>
    </p:spTree>
    <p:extLst>
      <p:ext uri="{BB962C8B-B14F-4D97-AF65-F5344CB8AC3E}">
        <p14:creationId xmlns:p14="http://schemas.microsoft.com/office/powerpoint/2010/main" val="1398104586"/>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x" preserve="1">
  <p:cSld name="Otsikko ja pystysuora teksti">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mtClean="0"/>
              <a:t>Muokkaa perustyyl. napsautt.</a:t>
            </a:r>
            <a:endParaRPr lang="fi-FI"/>
          </a:p>
        </p:txBody>
      </p:sp>
      <p:sp>
        <p:nvSpPr>
          <p:cNvPr id="3" name="Pystysuoran tekstin paikkamerkki 2"/>
          <p:cNvSpPr>
            <a:spLocks noGrp="1"/>
          </p:cNvSpPr>
          <p:nvPr>
            <p:ph type="body" orient="vert" idx="1"/>
          </p:nvPr>
        </p:nvSpPr>
        <p:spPr/>
        <p:txBody>
          <a:bodyPr vert="eaVert"/>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Päivämäärän paikkamerkki 3"/>
          <p:cNvSpPr>
            <a:spLocks noGrp="1"/>
          </p:cNvSpPr>
          <p:nvPr>
            <p:ph type="dt" sz="half" idx="10"/>
          </p:nvPr>
        </p:nvSpPr>
        <p:spPr/>
        <p:txBody>
          <a:bodyPr/>
          <a:lstStyle/>
          <a:p>
            <a:fld id="{178010ED-7B38-4EDB-AC02-648AADCFA4AA}" type="datetime1">
              <a:rPr lang="fi-FI" smtClean="0">
                <a:solidFill>
                  <a:prstClr val="black">
                    <a:tint val="75000"/>
                  </a:prstClr>
                </a:solidFill>
              </a:rPr>
              <a:pPr/>
              <a:t>18.11.2015</a:t>
            </a:fld>
            <a:endParaRPr lang="fi-FI">
              <a:solidFill>
                <a:prstClr val="black">
                  <a:tint val="75000"/>
                </a:prstClr>
              </a:solidFill>
            </a:endParaRPr>
          </a:p>
        </p:txBody>
      </p:sp>
      <p:sp>
        <p:nvSpPr>
          <p:cNvPr id="5" name="Alatunnisteen paikkamerkki 4"/>
          <p:cNvSpPr>
            <a:spLocks noGrp="1"/>
          </p:cNvSpPr>
          <p:nvPr>
            <p:ph type="ftr" sz="quarter" idx="11"/>
          </p:nvPr>
        </p:nvSpPr>
        <p:spPr/>
        <p:txBody>
          <a:bodyPr/>
          <a:lstStyle/>
          <a:p>
            <a:endParaRPr lang="fi-FI">
              <a:solidFill>
                <a:prstClr val="black">
                  <a:tint val="75000"/>
                </a:prstClr>
              </a:solidFill>
            </a:endParaRPr>
          </a:p>
        </p:txBody>
      </p:sp>
      <p:sp>
        <p:nvSpPr>
          <p:cNvPr id="6" name="Dian numeron paikkamerkki 5"/>
          <p:cNvSpPr>
            <a:spLocks noGrp="1"/>
          </p:cNvSpPr>
          <p:nvPr>
            <p:ph type="sldNum" sz="quarter" idx="12"/>
          </p:nvPr>
        </p:nvSpPr>
        <p:spPr/>
        <p:txBody>
          <a:bodyPr/>
          <a:lstStyle/>
          <a:p>
            <a:fld id="{E15F0AF4-FD8F-4EB7-B53E-F8E941A4B72B}" type="slidenum">
              <a:rPr lang="fi-FI" smtClean="0">
                <a:solidFill>
                  <a:prstClr val="black">
                    <a:tint val="75000"/>
                  </a:prstClr>
                </a:solidFill>
              </a:rPr>
              <a:pPr/>
              <a:t>‹#›</a:t>
            </a:fld>
            <a:endParaRPr lang="fi-FI">
              <a:solidFill>
                <a:prstClr val="black">
                  <a:tint val="75000"/>
                </a:prstClr>
              </a:solidFill>
            </a:endParaRPr>
          </a:p>
        </p:txBody>
      </p:sp>
    </p:spTree>
    <p:extLst>
      <p:ext uri="{BB962C8B-B14F-4D97-AF65-F5344CB8AC3E}">
        <p14:creationId xmlns:p14="http://schemas.microsoft.com/office/powerpoint/2010/main" val="526695523"/>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vertTitleAndTx" preserve="1">
  <p:cSld name="Pystysuora otsikko ja teksti">
    <p:spTree>
      <p:nvGrpSpPr>
        <p:cNvPr id="1" name=""/>
        <p:cNvGrpSpPr/>
        <p:nvPr/>
      </p:nvGrpSpPr>
      <p:grpSpPr>
        <a:xfrm>
          <a:off x="0" y="0"/>
          <a:ext cx="0" cy="0"/>
          <a:chOff x="0" y="0"/>
          <a:chExt cx="0" cy="0"/>
        </a:xfrm>
      </p:grpSpPr>
      <p:sp>
        <p:nvSpPr>
          <p:cNvPr id="2" name="Pystysuora otsikko 1"/>
          <p:cNvSpPr>
            <a:spLocks noGrp="1"/>
          </p:cNvSpPr>
          <p:nvPr>
            <p:ph type="title" orient="vert"/>
          </p:nvPr>
        </p:nvSpPr>
        <p:spPr>
          <a:xfrm>
            <a:off x="6629400" y="274638"/>
            <a:ext cx="2057400" cy="5851525"/>
          </a:xfrm>
        </p:spPr>
        <p:txBody>
          <a:bodyPr vert="eaVert"/>
          <a:lstStyle/>
          <a:p>
            <a:r>
              <a:rPr lang="fi-FI" smtClean="0"/>
              <a:t>Muokkaa perustyyl. napsautt.</a:t>
            </a:r>
            <a:endParaRPr lang="fi-FI"/>
          </a:p>
        </p:txBody>
      </p:sp>
      <p:sp>
        <p:nvSpPr>
          <p:cNvPr id="3" name="Pystysuoran tekstin paikkamerkki 2"/>
          <p:cNvSpPr>
            <a:spLocks noGrp="1"/>
          </p:cNvSpPr>
          <p:nvPr>
            <p:ph type="body" orient="vert" idx="1"/>
          </p:nvPr>
        </p:nvSpPr>
        <p:spPr>
          <a:xfrm>
            <a:off x="457200" y="274638"/>
            <a:ext cx="6019800" cy="5851525"/>
          </a:xfrm>
        </p:spPr>
        <p:txBody>
          <a:bodyPr vert="eaVert"/>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Päivämäärän paikkamerkki 3"/>
          <p:cNvSpPr>
            <a:spLocks noGrp="1"/>
          </p:cNvSpPr>
          <p:nvPr>
            <p:ph type="dt" sz="half" idx="10"/>
          </p:nvPr>
        </p:nvSpPr>
        <p:spPr/>
        <p:txBody>
          <a:bodyPr/>
          <a:lstStyle/>
          <a:p>
            <a:fld id="{18DC23EA-9BE2-4368-8714-1DC4590D30EE}" type="datetime1">
              <a:rPr lang="fi-FI" smtClean="0">
                <a:solidFill>
                  <a:prstClr val="black">
                    <a:tint val="75000"/>
                  </a:prstClr>
                </a:solidFill>
              </a:rPr>
              <a:pPr/>
              <a:t>18.11.2015</a:t>
            </a:fld>
            <a:endParaRPr lang="fi-FI">
              <a:solidFill>
                <a:prstClr val="black">
                  <a:tint val="75000"/>
                </a:prstClr>
              </a:solidFill>
            </a:endParaRPr>
          </a:p>
        </p:txBody>
      </p:sp>
      <p:sp>
        <p:nvSpPr>
          <p:cNvPr id="5" name="Alatunnisteen paikkamerkki 4"/>
          <p:cNvSpPr>
            <a:spLocks noGrp="1"/>
          </p:cNvSpPr>
          <p:nvPr>
            <p:ph type="ftr" sz="quarter" idx="11"/>
          </p:nvPr>
        </p:nvSpPr>
        <p:spPr/>
        <p:txBody>
          <a:bodyPr/>
          <a:lstStyle/>
          <a:p>
            <a:endParaRPr lang="fi-FI">
              <a:solidFill>
                <a:prstClr val="black">
                  <a:tint val="75000"/>
                </a:prstClr>
              </a:solidFill>
            </a:endParaRPr>
          </a:p>
        </p:txBody>
      </p:sp>
      <p:sp>
        <p:nvSpPr>
          <p:cNvPr id="6" name="Dian numeron paikkamerkki 5"/>
          <p:cNvSpPr>
            <a:spLocks noGrp="1"/>
          </p:cNvSpPr>
          <p:nvPr>
            <p:ph type="sldNum" sz="quarter" idx="12"/>
          </p:nvPr>
        </p:nvSpPr>
        <p:spPr/>
        <p:txBody>
          <a:bodyPr/>
          <a:lstStyle/>
          <a:p>
            <a:fld id="{E15F0AF4-FD8F-4EB7-B53E-F8E941A4B72B}" type="slidenum">
              <a:rPr lang="fi-FI" smtClean="0">
                <a:solidFill>
                  <a:prstClr val="black">
                    <a:tint val="75000"/>
                  </a:prstClr>
                </a:solidFill>
              </a:rPr>
              <a:pPr/>
              <a:t>‹#›</a:t>
            </a:fld>
            <a:endParaRPr lang="fi-FI">
              <a:solidFill>
                <a:prstClr val="black">
                  <a:tint val="75000"/>
                </a:prstClr>
              </a:solidFill>
            </a:endParaRPr>
          </a:p>
        </p:txBody>
      </p:sp>
    </p:spTree>
    <p:extLst>
      <p:ext uri="{BB962C8B-B14F-4D97-AF65-F5344CB8AC3E}">
        <p14:creationId xmlns:p14="http://schemas.microsoft.com/office/powerpoint/2010/main" val="437793850"/>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type="title" preserve="1">
  <p:cSld name="Otsikkodia">
    <p:spTree>
      <p:nvGrpSpPr>
        <p:cNvPr id="1" name=""/>
        <p:cNvGrpSpPr/>
        <p:nvPr/>
      </p:nvGrpSpPr>
      <p:grpSpPr>
        <a:xfrm>
          <a:off x="0" y="0"/>
          <a:ext cx="0" cy="0"/>
          <a:chOff x="0" y="0"/>
          <a:chExt cx="0" cy="0"/>
        </a:xfrm>
      </p:grpSpPr>
      <p:sp>
        <p:nvSpPr>
          <p:cNvPr id="10" name="Suorakulmainen kolmio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endParaRPr lang="en-US">
              <a:solidFill>
                <a:prstClr val="white"/>
              </a:solidFill>
            </a:endParaRPr>
          </a:p>
        </p:txBody>
      </p:sp>
      <p:sp>
        <p:nvSpPr>
          <p:cNvPr id="9" name="Otsikko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fi-FI" smtClean="0"/>
              <a:t>Muokkaa perustyyl. napsautt.</a:t>
            </a:r>
            <a:endParaRPr kumimoji="0" lang="en-US" dirty="0"/>
          </a:p>
        </p:txBody>
      </p:sp>
      <p:sp>
        <p:nvSpPr>
          <p:cNvPr id="17" name="Alaotsikko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latin typeface="Calibri" panose="020F0502020204030204" pitchFamily="34" charset="0"/>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fi-FI" smtClean="0"/>
              <a:t>Muokkaa alaotsikon perustyyliä napsautt.</a:t>
            </a:r>
            <a:endParaRPr kumimoji="0" lang="en-US" dirty="0"/>
          </a:p>
        </p:txBody>
      </p:sp>
      <p:grpSp>
        <p:nvGrpSpPr>
          <p:cNvPr id="2" name="Ryhmä 1"/>
          <p:cNvGrpSpPr/>
          <p:nvPr/>
        </p:nvGrpSpPr>
        <p:grpSpPr>
          <a:xfrm>
            <a:off x="-3765" y="4953000"/>
            <a:ext cx="9147765" cy="1912088"/>
            <a:chOff x="-3765" y="4832896"/>
            <a:chExt cx="9147765" cy="2032192"/>
          </a:xfrm>
        </p:grpSpPr>
        <p:sp>
          <p:nvSpPr>
            <p:cNvPr id="7" name="Puolivapaa piirto 6"/>
            <p:cNvSpPr>
              <a:spLocks/>
            </p:cNvSpPr>
            <p:nvPr userDrawn="1"/>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lang="en-US">
                <a:solidFill>
                  <a:prstClr val="black"/>
                </a:solidFill>
              </a:endParaRPr>
            </a:p>
          </p:txBody>
        </p:sp>
        <p:sp>
          <p:nvSpPr>
            <p:cNvPr id="8" name="Puolivapaa piirto 7"/>
            <p:cNvSpPr>
              <a:spLocks/>
            </p:cNvSpPr>
            <p:nvPr userDrawn="1"/>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lang="en-US">
                <a:solidFill>
                  <a:prstClr val="black"/>
                </a:solidFill>
              </a:endParaRPr>
            </a:p>
          </p:txBody>
        </p:sp>
        <p:sp>
          <p:nvSpPr>
            <p:cNvPr id="11" name="Puolivapaa piirto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a:endParaRPr lang="en-US">
                <a:solidFill>
                  <a:prstClr val="white"/>
                </a:solidFill>
              </a:endParaRPr>
            </a:p>
          </p:txBody>
        </p:sp>
        <p:cxnSp>
          <p:nvCxnSpPr>
            <p:cNvPr id="12" name="Suora yhdysviiva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Päivämäärän paikkamerkki 29"/>
          <p:cNvSpPr>
            <a:spLocks noGrp="1"/>
          </p:cNvSpPr>
          <p:nvPr>
            <p:ph type="dt" sz="half" idx="10"/>
          </p:nvPr>
        </p:nvSpPr>
        <p:spPr/>
        <p:txBody>
          <a:bodyPr/>
          <a:lstStyle>
            <a:lvl1pPr>
              <a:defRPr>
                <a:solidFill>
                  <a:srgbClr val="FFFFFF"/>
                </a:solidFill>
              </a:defRPr>
            </a:lvl1pPr>
            <a:extLst/>
          </a:lstStyle>
          <a:p>
            <a:fld id="{5A5CA9CA-DD9C-4E4A-B1CD-8E8F7CAEE2D4}" type="datetime1">
              <a:rPr lang="fi-FI" smtClean="0"/>
              <a:pPr/>
              <a:t>18.11.2015</a:t>
            </a:fld>
            <a:endParaRPr lang="fi-FI"/>
          </a:p>
        </p:txBody>
      </p:sp>
      <p:sp>
        <p:nvSpPr>
          <p:cNvPr id="19" name="Alatunnisteen paikkamerkki 18"/>
          <p:cNvSpPr>
            <a:spLocks noGrp="1"/>
          </p:cNvSpPr>
          <p:nvPr>
            <p:ph type="ftr" sz="quarter" idx="11"/>
          </p:nvPr>
        </p:nvSpPr>
        <p:spPr/>
        <p:txBody>
          <a:bodyPr/>
          <a:lstStyle>
            <a:lvl1pPr>
              <a:defRPr>
                <a:solidFill>
                  <a:schemeClr val="accent1">
                    <a:tint val="20000"/>
                  </a:schemeClr>
                </a:solidFill>
              </a:defRPr>
            </a:lvl1pPr>
            <a:extLst/>
          </a:lstStyle>
          <a:p>
            <a:endParaRPr lang="fi-FI">
              <a:solidFill>
                <a:srgbClr val="2DA2BF">
                  <a:tint val="20000"/>
                </a:srgbClr>
              </a:solidFill>
            </a:endParaRPr>
          </a:p>
        </p:txBody>
      </p:sp>
      <p:sp>
        <p:nvSpPr>
          <p:cNvPr id="27" name="Dian numeron paikkamerkki 26"/>
          <p:cNvSpPr>
            <a:spLocks noGrp="1"/>
          </p:cNvSpPr>
          <p:nvPr>
            <p:ph type="sldNum" sz="quarter" idx="12"/>
          </p:nvPr>
        </p:nvSpPr>
        <p:spPr/>
        <p:txBody>
          <a:bodyPr/>
          <a:lstStyle>
            <a:lvl1pPr>
              <a:defRPr>
                <a:solidFill>
                  <a:srgbClr val="FFFFFF"/>
                </a:solidFill>
              </a:defRPr>
            </a:lvl1pPr>
            <a:extLst/>
          </a:lstStyle>
          <a:p>
            <a:fld id="{900E4977-9930-4604-8B32-30F72A5A4ED4}" type="slidenum">
              <a:rPr lang="fi-FI" smtClean="0"/>
              <a:pPr/>
              <a:t>‹#›</a:t>
            </a:fld>
            <a:endParaRPr lang="fi-FI"/>
          </a:p>
        </p:txBody>
      </p:sp>
      <p:pic>
        <p:nvPicPr>
          <p:cNvPr id="13"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883"/>
            <a:ext cx="3309938" cy="9429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4" name="Picture 2"/>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0" y="883"/>
            <a:ext cx="3309938" cy="9429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636249827"/>
      </p:ext>
    </p:extLst>
  </p:cSld>
  <p:clrMapOvr>
    <a:masterClrMapping/>
  </p:clrMapOvr>
  <p:timing>
    <p:tnLst>
      <p:par>
        <p:cTn id="1" dur="indefinite" restart="never" nodeType="tmRoot"/>
      </p:par>
    </p:tnLst>
  </p:timing>
</p:sldLayout>
</file>

<file path=ppt/slideLayouts/slideLayout26.xml><?xml version="1.0" encoding="utf-8"?>
<p:sldLayout xmlns:a="http://schemas.openxmlformats.org/drawingml/2006/main" xmlns:r="http://schemas.openxmlformats.org/officeDocument/2006/relationships" xmlns:p="http://schemas.openxmlformats.org/presentationml/2006/main" type="title" preserve="1">
  <p:cSld name="Otsikkodia">
    <p:spTree>
      <p:nvGrpSpPr>
        <p:cNvPr id="1" name=""/>
        <p:cNvGrpSpPr/>
        <p:nvPr/>
      </p:nvGrpSpPr>
      <p:grpSpPr>
        <a:xfrm>
          <a:off x="0" y="0"/>
          <a:ext cx="0" cy="0"/>
          <a:chOff x="0" y="0"/>
          <a:chExt cx="0" cy="0"/>
        </a:xfrm>
      </p:grpSpPr>
      <p:sp>
        <p:nvSpPr>
          <p:cNvPr id="2" name="Otsikko 1"/>
          <p:cNvSpPr>
            <a:spLocks noGrp="1"/>
          </p:cNvSpPr>
          <p:nvPr>
            <p:ph type="ctrTitle"/>
          </p:nvPr>
        </p:nvSpPr>
        <p:spPr>
          <a:xfrm>
            <a:off x="685800" y="2130425"/>
            <a:ext cx="7772400" cy="1470025"/>
          </a:xfrm>
        </p:spPr>
        <p:txBody>
          <a:bodyPr/>
          <a:lstStyle/>
          <a:p>
            <a:r>
              <a:rPr lang="fi-FI" smtClean="0"/>
              <a:t>Muokkaa perustyyl. napsautt.</a:t>
            </a:r>
            <a:endParaRPr lang="fi-FI"/>
          </a:p>
        </p:txBody>
      </p:sp>
      <p:sp>
        <p:nvSpPr>
          <p:cNvPr id="3" name="Alaotsikko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i-FI" smtClean="0"/>
              <a:t>Muokkaa alaotsikon perustyyliä napsautt.</a:t>
            </a:r>
            <a:endParaRPr lang="fi-FI"/>
          </a:p>
        </p:txBody>
      </p:sp>
      <p:sp>
        <p:nvSpPr>
          <p:cNvPr id="4" name="Päivämäärän paikkamerkki 3"/>
          <p:cNvSpPr>
            <a:spLocks noGrp="1"/>
          </p:cNvSpPr>
          <p:nvPr>
            <p:ph type="dt" sz="half" idx="10"/>
          </p:nvPr>
        </p:nvSpPr>
        <p:spPr/>
        <p:txBody>
          <a:bodyPr/>
          <a:lstStyle/>
          <a:p>
            <a:fld id="{8A97B325-781A-45A4-9042-1BCD892E7E68}" type="datetime1">
              <a:rPr lang="fi-FI" smtClean="0">
                <a:solidFill>
                  <a:prstClr val="black">
                    <a:tint val="75000"/>
                  </a:prstClr>
                </a:solidFill>
              </a:rPr>
              <a:pPr/>
              <a:t>18.11.2015</a:t>
            </a:fld>
            <a:endParaRPr lang="fi-FI">
              <a:solidFill>
                <a:prstClr val="black">
                  <a:tint val="75000"/>
                </a:prstClr>
              </a:solidFill>
            </a:endParaRPr>
          </a:p>
        </p:txBody>
      </p:sp>
      <p:sp>
        <p:nvSpPr>
          <p:cNvPr id="5" name="Alatunnisteen paikkamerkki 4"/>
          <p:cNvSpPr>
            <a:spLocks noGrp="1"/>
          </p:cNvSpPr>
          <p:nvPr>
            <p:ph type="ftr" sz="quarter" idx="11"/>
          </p:nvPr>
        </p:nvSpPr>
        <p:spPr/>
        <p:txBody>
          <a:bodyPr/>
          <a:lstStyle/>
          <a:p>
            <a:endParaRPr lang="fi-FI">
              <a:solidFill>
                <a:prstClr val="black">
                  <a:tint val="75000"/>
                </a:prstClr>
              </a:solidFill>
            </a:endParaRPr>
          </a:p>
        </p:txBody>
      </p:sp>
      <p:sp>
        <p:nvSpPr>
          <p:cNvPr id="6" name="Dian numeron paikkamerkki 5"/>
          <p:cNvSpPr>
            <a:spLocks noGrp="1"/>
          </p:cNvSpPr>
          <p:nvPr>
            <p:ph type="sldNum" sz="quarter" idx="12"/>
          </p:nvPr>
        </p:nvSpPr>
        <p:spPr/>
        <p:txBody>
          <a:bodyPr/>
          <a:lstStyle/>
          <a:p>
            <a:fld id="{E15F0AF4-FD8F-4EB7-B53E-F8E941A4B72B}" type="slidenum">
              <a:rPr lang="fi-FI" smtClean="0">
                <a:solidFill>
                  <a:prstClr val="black">
                    <a:tint val="75000"/>
                  </a:prstClr>
                </a:solidFill>
              </a:rPr>
              <a:pPr/>
              <a:t>‹#›</a:t>
            </a:fld>
            <a:endParaRPr lang="fi-FI">
              <a:solidFill>
                <a:prstClr val="black">
                  <a:tint val="75000"/>
                </a:prstClr>
              </a:solidFill>
            </a:endParaRPr>
          </a:p>
        </p:txBody>
      </p:sp>
    </p:spTree>
    <p:extLst>
      <p:ext uri="{BB962C8B-B14F-4D97-AF65-F5344CB8AC3E}">
        <p14:creationId xmlns:p14="http://schemas.microsoft.com/office/powerpoint/2010/main" val="1234245744"/>
      </p:ext>
    </p:extLst>
  </p:cSld>
  <p:clrMapOvr>
    <a:masterClrMapping/>
  </p:clrMapOvr>
  <p:timing>
    <p:tnLst>
      <p:par>
        <p:cTn id="1" dur="indefinite" restart="never" nodeType="tmRoot"/>
      </p:par>
    </p:tnLst>
  </p:timing>
</p:sldLayout>
</file>

<file path=ppt/slideLayouts/slideLayout27.xml><?xml version="1.0" encoding="utf-8"?>
<p:sldLayout xmlns:a="http://schemas.openxmlformats.org/drawingml/2006/main" xmlns:r="http://schemas.openxmlformats.org/officeDocument/2006/relationships" xmlns:p="http://schemas.openxmlformats.org/presentationml/2006/main" type="obj" preserve="1">
  <p:cSld name="Otsikko ja sisältö">
    <p:spTree>
      <p:nvGrpSpPr>
        <p:cNvPr id="1" name=""/>
        <p:cNvGrpSpPr/>
        <p:nvPr/>
      </p:nvGrpSpPr>
      <p:grpSpPr>
        <a:xfrm>
          <a:off x="0" y="0"/>
          <a:ext cx="0" cy="0"/>
          <a:chOff x="0" y="0"/>
          <a:chExt cx="0" cy="0"/>
        </a:xfrm>
      </p:grpSpPr>
      <p:sp>
        <p:nvSpPr>
          <p:cNvPr id="2" name="Otsikko 1"/>
          <p:cNvSpPr>
            <a:spLocks noGrp="1"/>
          </p:cNvSpPr>
          <p:nvPr>
            <p:ph type="title"/>
          </p:nvPr>
        </p:nvSpPr>
        <p:spPr>
          <a:xfrm>
            <a:off x="457200" y="836712"/>
            <a:ext cx="8219256" cy="792088"/>
          </a:xfrm>
        </p:spPr>
        <p:txBody>
          <a:bodyPr/>
          <a:lstStyle/>
          <a:p>
            <a:r>
              <a:rPr lang="fi-FI" dirty="0" smtClean="0"/>
              <a:t>Muokkaa </a:t>
            </a:r>
            <a:r>
              <a:rPr lang="fi-FI" dirty="0" err="1" smtClean="0"/>
              <a:t>perustyyl</a:t>
            </a:r>
            <a:r>
              <a:rPr lang="fi-FI" dirty="0" smtClean="0"/>
              <a:t>. </a:t>
            </a:r>
            <a:r>
              <a:rPr lang="fi-FI" dirty="0" err="1" smtClean="0"/>
              <a:t>napsautt</a:t>
            </a:r>
            <a:r>
              <a:rPr lang="fi-FI" dirty="0" smtClean="0"/>
              <a:t>.</a:t>
            </a:r>
            <a:endParaRPr lang="fi-FI" dirty="0"/>
          </a:p>
        </p:txBody>
      </p:sp>
      <p:sp>
        <p:nvSpPr>
          <p:cNvPr id="3" name="Sisällön paikkamerkki 2"/>
          <p:cNvSpPr>
            <a:spLocks noGrp="1"/>
          </p:cNvSpPr>
          <p:nvPr>
            <p:ph idx="1"/>
          </p:nvPr>
        </p:nvSpPr>
        <p:spPr>
          <a:xfrm>
            <a:off x="457200" y="1844824"/>
            <a:ext cx="8219256" cy="4281339"/>
          </a:xfrm>
        </p:spPr>
        <p:txBody>
          <a:bodyPr/>
          <a:lstStyle/>
          <a:p>
            <a:pPr lvl="0"/>
            <a:r>
              <a:rPr lang="fi-FI" dirty="0" smtClean="0"/>
              <a:t>Muokkaa tekstin perustyylejä napsauttamalla</a:t>
            </a:r>
          </a:p>
          <a:p>
            <a:pPr lvl="1"/>
            <a:r>
              <a:rPr lang="fi-FI" dirty="0" smtClean="0"/>
              <a:t>toinen taso</a:t>
            </a:r>
          </a:p>
          <a:p>
            <a:pPr lvl="2"/>
            <a:r>
              <a:rPr lang="fi-FI" dirty="0" smtClean="0"/>
              <a:t>kolmas taso</a:t>
            </a:r>
          </a:p>
          <a:p>
            <a:pPr lvl="3"/>
            <a:r>
              <a:rPr lang="fi-FI" dirty="0" smtClean="0"/>
              <a:t>neljäs taso</a:t>
            </a:r>
          </a:p>
          <a:p>
            <a:pPr lvl="4"/>
            <a:r>
              <a:rPr lang="fi-FI" dirty="0" smtClean="0"/>
              <a:t>viides taso</a:t>
            </a:r>
            <a:endParaRPr lang="fi-FI" dirty="0"/>
          </a:p>
        </p:txBody>
      </p:sp>
      <p:sp>
        <p:nvSpPr>
          <p:cNvPr id="4" name="Päivämäärän paikkamerkki 3"/>
          <p:cNvSpPr>
            <a:spLocks noGrp="1"/>
          </p:cNvSpPr>
          <p:nvPr>
            <p:ph type="dt" sz="half" idx="10"/>
          </p:nvPr>
        </p:nvSpPr>
        <p:spPr/>
        <p:txBody>
          <a:bodyPr/>
          <a:lstStyle/>
          <a:p>
            <a:fld id="{10359402-3F56-47AE-9E67-7937CE684FEC}" type="datetime1">
              <a:rPr lang="fi-FI" smtClean="0">
                <a:solidFill>
                  <a:prstClr val="black">
                    <a:tint val="75000"/>
                  </a:prstClr>
                </a:solidFill>
              </a:rPr>
              <a:pPr/>
              <a:t>18.11.2015</a:t>
            </a:fld>
            <a:endParaRPr lang="fi-FI">
              <a:solidFill>
                <a:prstClr val="black">
                  <a:tint val="75000"/>
                </a:prstClr>
              </a:solidFill>
            </a:endParaRPr>
          </a:p>
        </p:txBody>
      </p:sp>
      <p:sp>
        <p:nvSpPr>
          <p:cNvPr id="5" name="Alatunnisteen paikkamerkki 4"/>
          <p:cNvSpPr>
            <a:spLocks noGrp="1"/>
          </p:cNvSpPr>
          <p:nvPr>
            <p:ph type="ftr" sz="quarter" idx="11"/>
          </p:nvPr>
        </p:nvSpPr>
        <p:spPr/>
        <p:txBody>
          <a:bodyPr/>
          <a:lstStyle/>
          <a:p>
            <a:endParaRPr lang="fi-FI">
              <a:solidFill>
                <a:prstClr val="black">
                  <a:tint val="75000"/>
                </a:prstClr>
              </a:solidFill>
            </a:endParaRPr>
          </a:p>
        </p:txBody>
      </p:sp>
      <p:sp>
        <p:nvSpPr>
          <p:cNvPr id="6" name="Dian numeron paikkamerkki 5"/>
          <p:cNvSpPr>
            <a:spLocks noGrp="1"/>
          </p:cNvSpPr>
          <p:nvPr>
            <p:ph type="sldNum" sz="quarter" idx="12"/>
          </p:nvPr>
        </p:nvSpPr>
        <p:spPr/>
        <p:txBody>
          <a:bodyPr/>
          <a:lstStyle/>
          <a:p>
            <a:fld id="{E15F0AF4-FD8F-4EB7-B53E-F8E941A4B72B}" type="slidenum">
              <a:rPr lang="fi-FI" smtClean="0">
                <a:solidFill>
                  <a:prstClr val="black">
                    <a:tint val="75000"/>
                  </a:prstClr>
                </a:solidFill>
              </a:rPr>
              <a:pPr/>
              <a:t>‹#›</a:t>
            </a:fld>
            <a:endParaRPr lang="fi-FI">
              <a:solidFill>
                <a:prstClr val="black">
                  <a:tint val="75000"/>
                </a:prstClr>
              </a:solidFill>
            </a:endParaRPr>
          </a:p>
        </p:txBody>
      </p:sp>
    </p:spTree>
    <p:extLst>
      <p:ext uri="{BB962C8B-B14F-4D97-AF65-F5344CB8AC3E}">
        <p14:creationId xmlns:p14="http://schemas.microsoft.com/office/powerpoint/2010/main" val="1653895649"/>
      </p:ext>
    </p:extLst>
  </p:cSld>
  <p:clrMapOvr>
    <a:masterClrMapping/>
  </p:clrMapOvr>
  <p:timing>
    <p:tnLst>
      <p:par>
        <p:cTn id="1" dur="indefinite" restart="never" nodeType="tmRoot"/>
      </p:par>
    </p:tnLst>
  </p:timing>
</p:sldLayout>
</file>

<file path=ppt/slideLayouts/slideLayout28.xml><?xml version="1.0" encoding="utf-8"?>
<p:sldLayout xmlns:a="http://schemas.openxmlformats.org/drawingml/2006/main" xmlns:r="http://schemas.openxmlformats.org/officeDocument/2006/relationships" xmlns:p="http://schemas.openxmlformats.org/presentationml/2006/main" type="secHead" preserve="1">
  <p:cSld name="Osan ylätunniste">
    <p:spTree>
      <p:nvGrpSpPr>
        <p:cNvPr id="1" name=""/>
        <p:cNvGrpSpPr/>
        <p:nvPr/>
      </p:nvGrpSpPr>
      <p:grpSpPr>
        <a:xfrm>
          <a:off x="0" y="0"/>
          <a:ext cx="0" cy="0"/>
          <a:chOff x="0" y="0"/>
          <a:chExt cx="0" cy="0"/>
        </a:xfrm>
      </p:grpSpPr>
      <p:sp>
        <p:nvSpPr>
          <p:cNvPr id="2" name="Otsikko 1"/>
          <p:cNvSpPr>
            <a:spLocks noGrp="1"/>
          </p:cNvSpPr>
          <p:nvPr>
            <p:ph type="title"/>
          </p:nvPr>
        </p:nvSpPr>
        <p:spPr>
          <a:xfrm>
            <a:off x="722313" y="4406900"/>
            <a:ext cx="7772400" cy="1362075"/>
          </a:xfrm>
        </p:spPr>
        <p:txBody>
          <a:bodyPr anchor="t"/>
          <a:lstStyle>
            <a:lvl1pPr algn="l">
              <a:defRPr sz="4000" b="1" cap="all"/>
            </a:lvl1pPr>
          </a:lstStyle>
          <a:p>
            <a:r>
              <a:rPr lang="fi-FI" smtClean="0"/>
              <a:t>Muokkaa perustyyl. napsautt.</a:t>
            </a:r>
            <a:endParaRPr lang="fi-FI"/>
          </a:p>
        </p:txBody>
      </p:sp>
      <p:sp>
        <p:nvSpPr>
          <p:cNvPr id="3" name="Tekstin paikkamerkki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i-FI" smtClean="0"/>
              <a:t>Muokkaa tekstin perustyylejä napsauttamalla</a:t>
            </a:r>
          </a:p>
        </p:txBody>
      </p:sp>
      <p:sp>
        <p:nvSpPr>
          <p:cNvPr id="4" name="Päivämäärän paikkamerkki 3"/>
          <p:cNvSpPr>
            <a:spLocks noGrp="1"/>
          </p:cNvSpPr>
          <p:nvPr>
            <p:ph type="dt" sz="half" idx="10"/>
          </p:nvPr>
        </p:nvSpPr>
        <p:spPr/>
        <p:txBody>
          <a:bodyPr/>
          <a:lstStyle/>
          <a:p>
            <a:fld id="{04730495-B17A-498C-97E4-7BE5523B3D16}" type="datetime1">
              <a:rPr lang="fi-FI" smtClean="0">
                <a:solidFill>
                  <a:prstClr val="black">
                    <a:tint val="75000"/>
                  </a:prstClr>
                </a:solidFill>
              </a:rPr>
              <a:pPr/>
              <a:t>18.11.2015</a:t>
            </a:fld>
            <a:endParaRPr lang="fi-FI">
              <a:solidFill>
                <a:prstClr val="black">
                  <a:tint val="75000"/>
                </a:prstClr>
              </a:solidFill>
            </a:endParaRPr>
          </a:p>
        </p:txBody>
      </p:sp>
      <p:sp>
        <p:nvSpPr>
          <p:cNvPr id="5" name="Alatunnisteen paikkamerkki 4"/>
          <p:cNvSpPr>
            <a:spLocks noGrp="1"/>
          </p:cNvSpPr>
          <p:nvPr>
            <p:ph type="ftr" sz="quarter" idx="11"/>
          </p:nvPr>
        </p:nvSpPr>
        <p:spPr/>
        <p:txBody>
          <a:bodyPr/>
          <a:lstStyle/>
          <a:p>
            <a:endParaRPr lang="fi-FI">
              <a:solidFill>
                <a:prstClr val="black">
                  <a:tint val="75000"/>
                </a:prstClr>
              </a:solidFill>
            </a:endParaRPr>
          </a:p>
        </p:txBody>
      </p:sp>
      <p:sp>
        <p:nvSpPr>
          <p:cNvPr id="6" name="Dian numeron paikkamerkki 5"/>
          <p:cNvSpPr>
            <a:spLocks noGrp="1"/>
          </p:cNvSpPr>
          <p:nvPr>
            <p:ph type="sldNum" sz="quarter" idx="12"/>
          </p:nvPr>
        </p:nvSpPr>
        <p:spPr/>
        <p:txBody>
          <a:bodyPr/>
          <a:lstStyle/>
          <a:p>
            <a:fld id="{E15F0AF4-FD8F-4EB7-B53E-F8E941A4B72B}" type="slidenum">
              <a:rPr lang="fi-FI" smtClean="0">
                <a:solidFill>
                  <a:prstClr val="black">
                    <a:tint val="75000"/>
                  </a:prstClr>
                </a:solidFill>
              </a:rPr>
              <a:pPr/>
              <a:t>‹#›</a:t>
            </a:fld>
            <a:endParaRPr lang="fi-FI">
              <a:solidFill>
                <a:prstClr val="black">
                  <a:tint val="75000"/>
                </a:prstClr>
              </a:solidFill>
            </a:endParaRPr>
          </a:p>
        </p:txBody>
      </p:sp>
    </p:spTree>
    <p:extLst>
      <p:ext uri="{BB962C8B-B14F-4D97-AF65-F5344CB8AC3E}">
        <p14:creationId xmlns:p14="http://schemas.microsoft.com/office/powerpoint/2010/main" val="3153300191"/>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woObj" preserve="1">
  <p:cSld name="Kaksi sisältökohdetta">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mtClean="0"/>
              <a:t>Muokkaa perustyyl. napsautt.</a:t>
            </a:r>
            <a:endParaRPr lang="fi-FI"/>
          </a:p>
        </p:txBody>
      </p:sp>
      <p:sp>
        <p:nvSpPr>
          <p:cNvPr id="3" name="Sisällön paikkamerkki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Sisällön paikkamerkki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5" name="Päivämäärän paikkamerkki 4"/>
          <p:cNvSpPr>
            <a:spLocks noGrp="1"/>
          </p:cNvSpPr>
          <p:nvPr>
            <p:ph type="dt" sz="half" idx="10"/>
          </p:nvPr>
        </p:nvSpPr>
        <p:spPr/>
        <p:txBody>
          <a:bodyPr/>
          <a:lstStyle/>
          <a:p>
            <a:fld id="{9A355F3D-2155-41EF-AAE5-5B5F6D7D12C0}" type="datetime1">
              <a:rPr lang="fi-FI" smtClean="0">
                <a:solidFill>
                  <a:prstClr val="black">
                    <a:tint val="75000"/>
                  </a:prstClr>
                </a:solidFill>
              </a:rPr>
              <a:pPr/>
              <a:t>18.11.2015</a:t>
            </a:fld>
            <a:endParaRPr lang="fi-FI">
              <a:solidFill>
                <a:prstClr val="black">
                  <a:tint val="75000"/>
                </a:prstClr>
              </a:solidFill>
            </a:endParaRPr>
          </a:p>
        </p:txBody>
      </p:sp>
      <p:sp>
        <p:nvSpPr>
          <p:cNvPr id="6" name="Alatunnisteen paikkamerkki 5"/>
          <p:cNvSpPr>
            <a:spLocks noGrp="1"/>
          </p:cNvSpPr>
          <p:nvPr>
            <p:ph type="ftr" sz="quarter" idx="11"/>
          </p:nvPr>
        </p:nvSpPr>
        <p:spPr/>
        <p:txBody>
          <a:bodyPr/>
          <a:lstStyle/>
          <a:p>
            <a:endParaRPr lang="fi-FI">
              <a:solidFill>
                <a:prstClr val="black">
                  <a:tint val="75000"/>
                </a:prstClr>
              </a:solidFill>
            </a:endParaRPr>
          </a:p>
        </p:txBody>
      </p:sp>
      <p:sp>
        <p:nvSpPr>
          <p:cNvPr id="7" name="Dian numeron paikkamerkki 6"/>
          <p:cNvSpPr>
            <a:spLocks noGrp="1"/>
          </p:cNvSpPr>
          <p:nvPr>
            <p:ph type="sldNum" sz="quarter" idx="12"/>
          </p:nvPr>
        </p:nvSpPr>
        <p:spPr/>
        <p:txBody>
          <a:bodyPr/>
          <a:lstStyle/>
          <a:p>
            <a:fld id="{E15F0AF4-FD8F-4EB7-B53E-F8E941A4B72B}" type="slidenum">
              <a:rPr lang="fi-FI" smtClean="0">
                <a:solidFill>
                  <a:prstClr val="black">
                    <a:tint val="75000"/>
                  </a:prstClr>
                </a:solidFill>
              </a:rPr>
              <a:pPr/>
              <a:t>‹#›</a:t>
            </a:fld>
            <a:endParaRPr lang="fi-FI">
              <a:solidFill>
                <a:prstClr val="black">
                  <a:tint val="75000"/>
                </a:prstClr>
              </a:solidFill>
            </a:endParaRPr>
          </a:p>
        </p:txBody>
      </p:sp>
    </p:spTree>
    <p:extLst>
      <p:ext uri="{BB962C8B-B14F-4D97-AF65-F5344CB8AC3E}">
        <p14:creationId xmlns:p14="http://schemas.microsoft.com/office/powerpoint/2010/main" val="243268837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Otsikko ja sisältö">
    <p:spTree>
      <p:nvGrpSpPr>
        <p:cNvPr id="1" name=""/>
        <p:cNvGrpSpPr/>
        <p:nvPr/>
      </p:nvGrpSpPr>
      <p:grpSpPr>
        <a:xfrm>
          <a:off x="0" y="0"/>
          <a:ext cx="0" cy="0"/>
          <a:chOff x="0" y="0"/>
          <a:chExt cx="0" cy="0"/>
        </a:xfrm>
      </p:grpSpPr>
      <p:sp>
        <p:nvSpPr>
          <p:cNvPr id="2" name="Otsikko 1"/>
          <p:cNvSpPr>
            <a:spLocks noGrp="1"/>
          </p:cNvSpPr>
          <p:nvPr>
            <p:ph type="title"/>
          </p:nvPr>
        </p:nvSpPr>
        <p:spPr>
          <a:xfrm>
            <a:off x="457200" y="836712"/>
            <a:ext cx="8219256" cy="792088"/>
          </a:xfrm>
        </p:spPr>
        <p:txBody>
          <a:bodyPr/>
          <a:lstStyle/>
          <a:p>
            <a:r>
              <a:rPr lang="fi-FI" dirty="0" smtClean="0"/>
              <a:t>Muokkaa </a:t>
            </a:r>
            <a:r>
              <a:rPr lang="fi-FI" dirty="0" err="1" smtClean="0"/>
              <a:t>perustyyl</a:t>
            </a:r>
            <a:r>
              <a:rPr lang="fi-FI" dirty="0" smtClean="0"/>
              <a:t>. </a:t>
            </a:r>
            <a:r>
              <a:rPr lang="fi-FI" dirty="0" err="1" smtClean="0"/>
              <a:t>napsautt</a:t>
            </a:r>
            <a:r>
              <a:rPr lang="fi-FI" dirty="0" smtClean="0"/>
              <a:t>.</a:t>
            </a:r>
            <a:endParaRPr lang="fi-FI" dirty="0"/>
          </a:p>
        </p:txBody>
      </p:sp>
      <p:sp>
        <p:nvSpPr>
          <p:cNvPr id="3" name="Sisällön paikkamerkki 2"/>
          <p:cNvSpPr>
            <a:spLocks noGrp="1"/>
          </p:cNvSpPr>
          <p:nvPr>
            <p:ph idx="1"/>
          </p:nvPr>
        </p:nvSpPr>
        <p:spPr>
          <a:xfrm>
            <a:off x="457200" y="1844824"/>
            <a:ext cx="8219256" cy="4281339"/>
          </a:xfrm>
        </p:spPr>
        <p:txBody>
          <a:bodyPr/>
          <a:lstStyle/>
          <a:p>
            <a:pPr lvl="0"/>
            <a:r>
              <a:rPr lang="fi-FI" dirty="0" smtClean="0"/>
              <a:t>Muokkaa tekstin perustyylejä napsauttamalla</a:t>
            </a:r>
          </a:p>
          <a:p>
            <a:pPr lvl="1"/>
            <a:r>
              <a:rPr lang="fi-FI" dirty="0" smtClean="0"/>
              <a:t>toinen taso</a:t>
            </a:r>
          </a:p>
          <a:p>
            <a:pPr lvl="2"/>
            <a:r>
              <a:rPr lang="fi-FI" dirty="0" smtClean="0"/>
              <a:t>kolmas taso</a:t>
            </a:r>
          </a:p>
          <a:p>
            <a:pPr lvl="3"/>
            <a:r>
              <a:rPr lang="fi-FI" dirty="0" smtClean="0"/>
              <a:t>neljäs taso</a:t>
            </a:r>
          </a:p>
          <a:p>
            <a:pPr lvl="4"/>
            <a:r>
              <a:rPr lang="fi-FI" dirty="0" smtClean="0"/>
              <a:t>viides taso</a:t>
            </a:r>
            <a:endParaRPr lang="fi-FI" dirty="0"/>
          </a:p>
        </p:txBody>
      </p:sp>
      <p:sp>
        <p:nvSpPr>
          <p:cNvPr id="4" name="Päivämäärän paikkamerkki 3"/>
          <p:cNvSpPr>
            <a:spLocks noGrp="1"/>
          </p:cNvSpPr>
          <p:nvPr>
            <p:ph type="dt" sz="half" idx="10"/>
          </p:nvPr>
        </p:nvSpPr>
        <p:spPr/>
        <p:txBody>
          <a:bodyPr/>
          <a:lstStyle/>
          <a:p>
            <a:fld id="{90F006E9-FD08-4A63-B35F-1A0C5F6EEAA1}" type="datetime1">
              <a:rPr lang="fi-FI" smtClean="0"/>
              <a:t>18.11.2015</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E15F0AF4-FD8F-4EB7-B53E-F8E941A4B72B}" type="slidenum">
              <a:rPr lang="fi-FI" smtClean="0"/>
              <a:t>‹#›</a:t>
            </a:fld>
            <a:endParaRPr lang="fi-FI"/>
          </a:p>
        </p:txBody>
      </p:sp>
    </p:spTree>
    <p:extLst>
      <p:ext uri="{BB962C8B-B14F-4D97-AF65-F5344CB8AC3E}">
        <p14:creationId xmlns:p14="http://schemas.microsoft.com/office/powerpoint/2010/main" val="4035938287"/>
      </p:ext>
    </p:extLst>
  </p:cSld>
  <p:clrMapOvr>
    <a:masterClrMapping/>
  </p:clrMapOvr>
  <p:timing>
    <p:tnLst>
      <p:par>
        <p:cTn id="1" dur="indefinite" restart="never" nodeType="tmRoot"/>
      </p:par>
    </p:tnLst>
  </p:timing>
</p:sldLayout>
</file>

<file path=ppt/slideLayouts/slideLayout30.xml><?xml version="1.0" encoding="utf-8"?>
<p:sldLayout xmlns:a="http://schemas.openxmlformats.org/drawingml/2006/main" xmlns:r="http://schemas.openxmlformats.org/officeDocument/2006/relationships" xmlns:p="http://schemas.openxmlformats.org/presentationml/2006/main" type="twoTxTwoObj" preserve="1">
  <p:cSld name="Vertailu">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lvl1pPr>
              <a:defRPr/>
            </a:lvl1pPr>
          </a:lstStyle>
          <a:p>
            <a:r>
              <a:rPr lang="fi-FI" smtClean="0"/>
              <a:t>Muokkaa perustyyl. napsautt.</a:t>
            </a:r>
            <a:endParaRPr lang="fi-FI"/>
          </a:p>
        </p:txBody>
      </p:sp>
      <p:sp>
        <p:nvSpPr>
          <p:cNvPr id="3" name="Tekstin paikkamerkki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smtClean="0"/>
              <a:t>Muokkaa tekstin perustyylejä napsauttamalla</a:t>
            </a:r>
          </a:p>
        </p:txBody>
      </p:sp>
      <p:sp>
        <p:nvSpPr>
          <p:cNvPr id="4" name="Sisällön paikkamerkki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5" name="Tekstin paikkamerkki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smtClean="0"/>
              <a:t>Muokkaa tekstin perustyylejä napsauttamalla</a:t>
            </a:r>
          </a:p>
        </p:txBody>
      </p:sp>
      <p:sp>
        <p:nvSpPr>
          <p:cNvPr id="6" name="Sisällön paikkamerkki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7" name="Päivämäärän paikkamerkki 6"/>
          <p:cNvSpPr>
            <a:spLocks noGrp="1"/>
          </p:cNvSpPr>
          <p:nvPr>
            <p:ph type="dt" sz="half" idx="10"/>
          </p:nvPr>
        </p:nvSpPr>
        <p:spPr/>
        <p:txBody>
          <a:bodyPr/>
          <a:lstStyle/>
          <a:p>
            <a:fld id="{BAB41CBD-9CC0-4749-86DB-9A4D2ABD0F58}" type="datetime1">
              <a:rPr lang="fi-FI" smtClean="0">
                <a:solidFill>
                  <a:prstClr val="black">
                    <a:tint val="75000"/>
                  </a:prstClr>
                </a:solidFill>
              </a:rPr>
              <a:pPr/>
              <a:t>18.11.2015</a:t>
            </a:fld>
            <a:endParaRPr lang="fi-FI">
              <a:solidFill>
                <a:prstClr val="black">
                  <a:tint val="75000"/>
                </a:prstClr>
              </a:solidFill>
            </a:endParaRPr>
          </a:p>
        </p:txBody>
      </p:sp>
      <p:sp>
        <p:nvSpPr>
          <p:cNvPr id="8" name="Alatunnisteen paikkamerkki 7"/>
          <p:cNvSpPr>
            <a:spLocks noGrp="1"/>
          </p:cNvSpPr>
          <p:nvPr>
            <p:ph type="ftr" sz="quarter" idx="11"/>
          </p:nvPr>
        </p:nvSpPr>
        <p:spPr/>
        <p:txBody>
          <a:bodyPr/>
          <a:lstStyle/>
          <a:p>
            <a:endParaRPr lang="fi-FI">
              <a:solidFill>
                <a:prstClr val="black">
                  <a:tint val="75000"/>
                </a:prstClr>
              </a:solidFill>
            </a:endParaRPr>
          </a:p>
        </p:txBody>
      </p:sp>
      <p:sp>
        <p:nvSpPr>
          <p:cNvPr id="9" name="Dian numeron paikkamerkki 8"/>
          <p:cNvSpPr>
            <a:spLocks noGrp="1"/>
          </p:cNvSpPr>
          <p:nvPr>
            <p:ph type="sldNum" sz="quarter" idx="12"/>
          </p:nvPr>
        </p:nvSpPr>
        <p:spPr/>
        <p:txBody>
          <a:bodyPr/>
          <a:lstStyle/>
          <a:p>
            <a:fld id="{E15F0AF4-FD8F-4EB7-B53E-F8E941A4B72B}" type="slidenum">
              <a:rPr lang="fi-FI" smtClean="0">
                <a:solidFill>
                  <a:prstClr val="black">
                    <a:tint val="75000"/>
                  </a:prstClr>
                </a:solidFill>
              </a:rPr>
              <a:pPr/>
              <a:t>‹#›</a:t>
            </a:fld>
            <a:endParaRPr lang="fi-FI">
              <a:solidFill>
                <a:prstClr val="black">
                  <a:tint val="75000"/>
                </a:prstClr>
              </a:solidFill>
            </a:endParaRPr>
          </a:p>
        </p:txBody>
      </p:sp>
    </p:spTree>
    <p:extLst>
      <p:ext uri="{BB962C8B-B14F-4D97-AF65-F5344CB8AC3E}">
        <p14:creationId xmlns:p14="http://schemas.microsoft.com/office/powerpoint/2010/main" val="4200910132"/>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titleOnly" preserve="1">
  <p:cSld name="Vain otsikko">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mtClean="0"/>
              <a:t>Muokkaa perustyyl. napsautt.</a:t>
            </a:r>
            <a:endParaRPr lang="fi-FI"/>
          </a:p>
        </p:txBody>
      </p:sp>
      <p:sp>
        <p:nvSpPr>
          <p:cNvPr id="3" name="Päivämäärän paikkamerkki 2"/>
          <p:cNvSpPr>
            <a:spLocks noGrp="1"/>
          </p:cNvSpPr>
          <p:nvPr>
            <p:ph type="dt" sz="half" idx="10"/>
          </p:nvPr>
        </p:nvSpPr>
        <p:spPr/>
        <p:txBody>
          <a:bodyPr/>
          <a:lstStyle/>
          <a:p>
            <a:fld id="{1A70CDF7-4FAA-4EA0-9771-AA68A17067F1}" type="datetime1">
              <a:rPr lang="fi-FI" smtClean="0">
                <a:solidFill>
                  <a:prstClr val="black">
                    <a:tint val="75000"/>
                  </a:prstClr>
                </a:solidFill>
              </a:rPr>
              <a:pPr/>
              <a:t>18.11.2015</a:t>
            </a:fld>
            <a:endParaRPr lang="fi-FI">
              <a:solidFill>
                <a:prstClr val="black">
                  <a:tint val="75000"/>
                </a:prstClr>
              </a:solidFill>
            </a:endParaRPr>
          </a:p>
        </p:txBody>
      </p:sp>
      <p:sp>
        <p:nvSpPr>
          <p:cNvPr id="4" name="Alatunnisteen paikkamerkki 3"/>
          <p:cNvSpPr>
            <a:spLocks noGrp="1"/>
          </p:cNvSpPr>
          <p:nvPr>
            <p:ph type="ftr" sz="quarter" idx="11"/>
          </p:nvPr>
        </p:nvSpPr>
        <p:spPr/>
        <p:txBody>
          <a:bodyPr/>
          <a:lstStyle/>
          <a:p>
            <a:endParaRPr lang="fi-FI">
              <a:solidFill>
                <a:prstClr val="black">
                  <a:tint val="75000"/>
                </a:prstClr>
              </a:solidFill>
            </a:endParaRPr>
          </a:p>
        </p:txBody>
      </p:sp>
      <p:sp>
        <p:nvSpPr>
          <p:cNvPr id="5" name="Dian numeron paikkamerkki 4"/>
          <p:cNvSpPr>
            <a:spLocks noGrp="1"/>
          </p:cNvSpPr>
          <p:nvPr>
            <p:ph type="sldNum" sz="quarter" idx="12"/>
          </p:nvPr>
        </p:nvSpPr>
        <p:spPr/>
        <p:txBody>
          <a:bodyPr/>
          <a:lstStyle/>
          <a:p>
            <a:fld id="{E15F0AF4-FD8F-4EB7-B53E-F8E941A4B72B}" type="slidenum">
              <a:rPr lang="fi-FI" smtClean="0">
                <a:solidFill>
                  <a:prstClr val="black">
                    <a:tint val="75000"/>
                  </a:prstClr>
                </a:solidFill>
              </a:rPr>
              <a:pPr/>
              <a:t>‹#›</a:t>
            </a:fld>
            <a:endParaRPr lang="fi-FI">
              <a:solidFill>
                <a:prstClr val="black">
                  <a:tint val="75000"/>
                </a:prstClr>
              </a:solidFill>
            </a:endParaRPr>
          </a:p>
        </p:txBody>
      </p:sp>
    </p:spTree>
    <p:extLst>
      <p:ext uri="{BB962C8B-B14F-4D97-AF65-F5344CB8AC3E}">
        <p14:creationId xmlns:p14="http://schemas.microsoft.com/office/powerpoint/2010/main" val="591561068"/>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blank" preserve="1">
  <p:cSld name="Tyhjä">
    <p:spTree>
      <p:nvGrpSpPr>
        <p:cNvPr id="1" name=""/>
        <p:cNvGrpSpPr/>
        <p:nvPr/>
      </p:nvGrpSpPr>
      <p:grpSpPr>
        <a:xfrm>
          <a:off x="0" y="0"/>
          <a:ext cx="0" cy="0"/>
          <a:chOff x="0" y="0"/>
          <a:chExt cx="0" cy="0"/>
        </a:xfrm>
      </p:grpSpPr>
      <p:sp>
        <p:nvSpPr>
          <p:cNvPr id="2" name="Päivämäärän paikkamerkki 1"/>
          <p:cNvSpPr>
            <a:spLocks noGrp="1"/>
          </p:cNvSpPr>
          <p:nvPr>
            <p:ph type="dt" sz="half" idx="10"/>
          </p:nvPr>
        </p:nvSpPr>
        <p:spPr/>
        <p:txBody>
          <a:bodyPr/>
          <a:lstStyle/>
          <a:p>
            <a:fld id="{9C766E23-EFDA-4E24-B591-7967FBF297E6}" type="datetime1">
              <a:rPr lang="fi-FI" smtClean="0">
                <a:solidFill>
                  <a:prstClr val="black">
                    <a:tint val="75000"/>
                  </a:prstClr>
                </a:solidFill>
              </a:rPr>
              <a:pPr/>
              <a:t>18.11.2015</a:t>
            </a:fld>
            <a:endParaRPr lang="fi-FI">
              <a:solidFill>
                <a:prstClr val="black">
                  <a:tint val="75000"/>
                </a:prstClr>
              </a:solidFill>
            </a:endParaRPr>
          </a:p>
        </p:txBody>
      </p:sp>
      <p:sp>
        <p:nvSpPr>
          <p:cNvPr id="3" name="Alatunnisteen paikkamerkki 2"/>
          <p:cNvSpPr>
            <a:spLocks noGrp="1"/>
          </p:cNvSpPr>
          <p:nvPr>
            <p:ph type="ftr" sz="quarter" idx="11"/>
          </p:nvPr>
        </p:nvSpPr>
        <p:spPr/>
        <p:txBody>
          <a:bodyPr/>
          <a:lstStyle/>
          <a:p>
            <a:endParaRPr lang="fi-FI">
              <a:solidFill>
                <a:prstClr val="black">
                  <a:tint val="75000"/>
                </a:prstClr>
              </a:solidFill>
            </a:endParaRPr>
          </a:p>
        </p:txBody>
      </p:sp>
      <p:sp>
        <p:nvSpPr>
          <p:cNvPr id="4" name="Dian numeron paikkamerkki 3"/>
          <p:cNvSpPr>
            <a:spLocks noGrp="1"/>
          </p:cNvSpPr>
          <p:nvPr>
            <p:ph type="sldNum" sz="quarter" idx="12"/>
          </p:nvPr>
        </p:nvSpPr>
        <p:spPr/>
        <p:txBody>
          <a:bodyPr/>
          <a:lstStyle/>
          <a:p>
            <a:fld id="{E15F0AF4-FD8F-4EB7-B53E-F8E941A4B72B}" type="slidenum">
              <a:rPr lang="fi-FI" smtClean="0">
                <a:solidFill>
                  <a:prstClr val="black">
                    <a:tint val="75000"/>
                  </a:prstClr>
                </a:solidFill>
              </a:rPr>
              <a:pPr/>
              <a:t>‹#›</a:t>
            </a:fld>
            <a:endParaRPr lang="fi-FI">
              <a:solidFill>
                <a:prstClr val="black">
                  <a:tint val="75000"/>
                </a:prstClr>
              </a:solidFill>
            </a:endParaRPr>
          </a:p>
        </p:txBody>
      </p:sp>
    </p:spTree>
    <p:extLst>
      <p:ext uri="{BB962C8B-B14F-4D97-AF65-F5344CB8AC3E}">
        <p14:creationId xmlns:p14="http://schemas.microsoft.com/office/powerpoint/2010/main" val="1210386015"/>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objTx" preserve="1">
  <p:cSld name="Otsikollinen sisältö">
    <p:spTree>
      <p:nvGrpSpPr>
        <p:cNvPr id="1" name=""/>
        <p:cNvGrpSpPr/>
        <p:nvPr/>
      </p:nvGrpSpPr>
      <p:grpSpPr>
        <a:xfrm>
          <a:off x="0" y="0"/>
          <a:ext cx="0" cy="0"/>
          <a:chOff x="0" y="0"/>
          <a:chExt cx="0" cy="0"/>
        </a:xfrm>
      </p:grpSpPr>
      <p:sp>
        <p:nvSpPr>
          <p:cNvPr id="2" name="Otsikko 1"/>
          <p:cNvSpPr>
            <a:spLocks noGrp="1"/>
          </p:cNvSpPr>
          <p:nvPr>
            <p:ph type="title"/>
          </p:nvPr>
        </p:nvSpPr>
        <p:spPr>
          <a:xfrm>
            <a:off x="457200" y="273050"/>
            <a:ext cx="3008313" cy="1162050"/>
          </a:xfrm>
        </p:spPr>
        <p:txBody>
          <a:bodyPr anchor="b"/>
          <a:lstStyle>
            <a:lvl1pPr algn="l">
              <a:defRPr sz="2000" b="1"/>
            </a:lvl1pPr>
          </a:lstStyle>
          <a:p>
            <a:r>
              <a:rPr lang="fi-FI" smtClean="0"/>
              <a:t>Muokkaa perustyyl. napsautt.</a:t>
            </a:r>
            <a:endParaRPr lang="fi-FI"/>
          </a:p>
        </p:txBody>
      </p:sp>
      <p:sp>
        <p:nvSpPr>
          <p:cNvPr id="3" name="Sisällön paikkamerkki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Tekstin paikkamerkki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smtClean="0"/>
              <a:t>Muokkaa tekstin perustyylejä napsauttamalla</a:t>
            </a:r>
          </a:p>
        </p:txBody>
      </p:sp>
      <p:sp>
        <p:nvSpPr>
          <p:cNvPr id="5" name="Päivämäärän paikkamerkki 4"/>
          <p:cNvSpPr>
            <a:spLocks noGrp="1"/>
          </p:cNvSpPr>
          <p:nvPr>
            <p:ph type="dt" sz="half" idx="10"/>
          </p:nvPr>
        </p:nvSpPr>
        <p:spPr/>
        <p:txBody>
          <a:bodyPr/>
          <a:lstStyle/>
          <a:p>
            <a:fld id="{795E30F7-76E3-4E33-A0A7-5C383DDABC46}" type="datetime1">
              <a:rPr lang="fi-FI" smtClean="0">
                <a:solidFill>
                  <a:prstClr val="black">
                    <a:tint val="75000"/>
                  </a:prstClr>
                </a:solidFill>
              </a:rPr>
              <a:pPr/>
              <a:t>18.11.2015</a:t>
            </a:fld>
            <a:endParaRPr lang="fi-FI">
              <a:solidFill>
                <a:prstClr val="black">
                  <a:tint val="75000"/>
                </a:prstClr>
              </a:solidFill>
            </a:endParaRPr>
          </a:p>
        </p:txBody>
      </p:sp>
      <p:sp>
        <p:nvSpPr>
          <p:cNvPr id="6" name="Alatunnisteen paikkamerkki 5"/>
          <p:cNvSpPr>
            <a:spLocks noGrp="1"/>
          </p:cNvSpPr>
          <p:nvPr>
            <p:ph type="ftr" sz="quarter" idx="11"/>
          </p:nvPr>
        </p:nvSpPr>
        <p:spPr/>
        <p:txBody>
          <a:bodyPr/>
          <a:lstStyle/>
          <a:p>
            <a:endParaRPr lang="fi-FI">
              <a:solidFill>
                <a:prstClr val="black">
                  <a:tint val="75000"/>
                </a:prstClr>
              </a:solidFill>
            </a:endParaRPr>
          </a:p>
        </p:txBody>
      </p:sp>
      <p:sp>
        <p:nvSpPr>
          <p:cNvPr id="7" name="Dian numeron paikkamerkki 6"/>
          <p:cNvSpPr>
            <a:spLocks noGrp="1"/>
          </p:cNvSpPr>
          <p:nvPr>
            <p:ph type="sldNum" sz="quarter" idx="12"/>
          </p:nvPr>
        </p:nvSpPr>
        <p:spPr/>
        <p:txBody>
          <a:bodyPr/>
          <a:lstStyle/>
          <a:p>
            <a:fld id="{E15F0AF4-FD8F-4EB7-B53E-F8E941A4B72B}" type="slidenum">
              <a:rPr lang="fi-FI" smtClean="0">
                <a:solidFill>
                  <a:prstClr val="black">
                    <a:tint val="75000"/>
                  </a:prstClr>
                </a:solidFill>
              </a:rPr>
              <a:pPr/>
              <a:t>‹#›</a:t>
            </a:fld>
            <a:endParaRPr lang="fi-FI">
              <a:solidFill>
                <a:prstClr val="black">
                  <a:tint val="75000"/>
                </a:prstClr>
              </a:solidFill>
            </a:endParaRPr>
          </a:p>
        </p:txBody>
      </p:sp>
    </p:spTree>
    <p:extLst>
      <p:ext uri="{BB962C8B-B14F-4D97-AF65-F5344CB8AC3E}">
        <p14:creationId xmlns:p14="http://schemas.microsoft.com/office/powerpoint/2010/main" val="701423036"/>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picTx" preserve="1">
  <p:cSld name="Otsikollinen kuva">
    <p:spTree>
      <p:nvGrpSpPr>
        <p:cNvPr id="1" name=""/>
        <p:cNvGrpSpPr/>
        <p:nvPr/>
      </p:nvGrpSpPr>
      <p:grpSpPr>
        <a:xfrm>
          <a:off x="0" y="0"/>
          <a:ext cx="0" cy="0"/>
          <a:chOff x="0" y="0"/>
          <a:chExt cx="0" cy="0"/>
        </a:xfrm>
      </p:grpSpPr>
      <p:sp>
        <p:nvSpPr>
          <p:cNvPr id="2" name="Otsikko 1"/>
          <p:cNvSpPr>
            <a:spLocks noGrp="1"/>
          </p:cNvSpPr>
          <p:nvPr>
            <p:ph type="title"/>
          </p:nvPr>
        </p:nvSpPr>
        <p:spPr>
          <a:xfrm>
            <a:off x="1792288" y="4800600"/>
            <a:ext cx="5486400" cy="566738"/>
          </a:xfrm>
        </p:spPr>
        <p:txBody>
          <a:bodyPr anchor="b"/>
          <a:lstStyle>
            <a:lvl1pPr algn="l">
              <a:defRPr sz="2000" b="1"/>
            </a:lvl1pPr>
          </a:lstStyle>
          <a:p>
            <a:r>
              <a:rPr lang="fi-FI" smtClean="0"/>
              <a:t>Muokkaa perustyyl. napsautt.</a:t>
            </a:r>
            <a:endParaRPr lang="fi-FI"/>
          </a:p>
        </p:txBody>
      </p:sp>
      <p:sp>
        <p:nvSpPr>
          <p:cNvPr id="3" name="Kuvan paikkamerkki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i-FI"/>
          </a:p>
        </p:txBody>
      </p:sp>
      <p:sp>
        <p:nvSpPr>
          <p:cNvPr id="4" name="Tekstin paikkamerkki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smtClean="0"/>
              <a:t>Muokkaa tekstin perustyylejä napsauttamalla</a:t>
            </a:r>
          </a:p>
        </p:txBody>
      </p:sp>
      <p:sp>
        <p:nvSpPr>
          <p:cNvPr id="5" name="Päivämäärän paikkamerkki 4"/>
          <p:cNvSpPr>
            <a:spLocks noGrp="1"/>
          </p:cNvSpPr>
          <p:nvPr>
            <p:ph type="dt" sz="half" idx="10"/>
          </p:nvPr>
        </p:nvSpPr>
        <p:spPr/>
        <p:txBody>
          <a:bodyPr/>
          <a:lstStyle/>
          <a:p>
            <a:fld id="{C74CB42B-3647-4CEA-B225-A530BA347B6C}" type="datetime1">
              <a:rPr lang="fi-FI" smtClean="0">
                <a:solidFill>
                  <a:prstClr val="black">
                    <a:tint val="75000"/>
                  </a:prstClr>
                </a:solidFill>
              </a:rPr>
              <a:pPr/>
              <a:t>18.11.2015</a:t>
            </a:fld>
            <a:endParaRPr lang="fi-FI">
              <a:solidFill>
                <a:prstClr val="black">
                  <a:tint val="75000"/>
                </a:prstClr>
              </a:solidFill>
            </a:endParaRPr>
          </a:p>
        </p:txBody>
      </p:sp>
      <p:sp>
        <p:nvSpPr>
          <p:cNvPr id="6" name="Alatunnisteen paikkamerkki 5"/>
          <p:cNvSpPr>
            <a:spLocks noGrp="1"/>
          </p:cNvSpPr>
          <p:nvPr>
            <p:ph type="ftr" sz="quarter" idx="11"/>
          </p:nvPr>
        </p:nvSpPr>
        <p:spPr/>
        <p:txBody>
          <a:bodyPr/>
          <a:lstStyle/>
          <a:p>
            <a:endParaRPr lang="fi-FI">
              <a:solidFill>
                <a:prstClr val="black">
                  <a:tint val="75000"/>
                </a:prstClr>
              </a:solidFill>
            </a:endParaRPr>
          </a:p>
        </p:txBody>
      </p:sp>
      <p:sp>
        <p:nvSpPr>
          <p:cNvPr id="7" name="Dian numeron paikkamerkki 6"/>
          <p:cNvSpPr>
            <a:spLocks noGrp="1"/>
          </p:cNvSpPr>
          <p:nvPr>
            <p:ph type="sldNum" sz="quarter" idx="12"/>
          </p:nvPr>
        </p:nvSpPr>
        <p:spPr/>
        <p:txBody>
          <a:bodyPr/>
          <a:lstStyle/>
          <a:p>
            <a:fld id="{E15F0AF4-FD8F-4EB7-B53E-F8E941A4B72B}" type="slidenum">
              <a:rPr lang="fi-FI" smtClean="0">
                <a:solidFill>
                  <a:prstClr val="black">
                    <a:tint val="75000"/>
                  </a:prstClr>
                </a:solidFill>
              </a:rPr>
              <a:pPr/>
              <a:t>‹#›</a:t>
            </a:fld>
            <a:endParaRPr lang="fi-FI">
              <a:solidFill>
                <a:prstClr val="black">
                  <a:tint val="75000"/>
                </a:prstClr>
              </a:solidFill>
            </a:endParaRPr>
          </a:p>
        </p:txBody>
      </p:sp>
    </p:spTree>
    <p:extLst>
      <p:ext uri="{BB962C8B-B14F-4D97-AF65-F5344CB8AC3E}">
        <p14:creationId xmlns:p14="http://schemas.microsoft.com/office/powerpoint/2010/main" val="677233973"/>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vertTx" preserve="1">
  <p:cSld name="Otsikko ja pystysuora teksti">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mtClean="0"/>
              <a:t>Muokkaa perustyyl. napsautt.</a:t>
            </a:r>
            <a:endParaRPr lang="fi-FI"/>
          </a:p>
        </p:txBody>
      </p:sp>
      <p:sp>
        <p:nvSpPr>
          <p:cNvPr id="3" name="Pystysuoran tekstin paikkamerkki 2"/>
          <p:cNvSpPr>
            <a:spLocks noGrp="1"/>
          </p:cNvSpPr>
          <p:nvPr>
            <p:ph type="body" orient="vert" idx="1"/>
          </p:nvPr>
        </p:nvSpPr>
        <p:spPr/>
        <p:txBody>
          <a:bodyPr vert="eaVert"/>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Päivämäärän paikkamerkki 3"/>
          <p:cNvSpPr>
            <a:spLocks noGrp="1"/>
          </p:cNvSpPr>
          <p:nvPr>
            <p:ph type="dt" sz="half" idx="10"/>
          </p:nvPr>
        </p:nvSpPr>
        <p:spPr/>
        <p:txBody>
          <a:bodyPr/>
          <a:lstStyle/>
          <a:p>
            <a:fld id="{178010ED-7B38-4EDB-AC02-648AADCFA4AA}" type="datetime1">
              <a:rPr lang="fi-FI" smtClean="0">
                <a:solidFill>
                  <a:prstClr val="black">
                    <a:tint val="75000"/>
                  </a:prstClr>
                </a:solidFill>
              </a:rPr>
              <a:pPr/>
              <a:t>18.11.2015</a:t>
            </a:fld>
            <a:endParaRPr lang="fi-FI">
              <a:solidFill>
                <a:prstClr val="black">
                  <a:tint val="75000"/>
                </a:prstClr>
              </a:solidFill>
            </a:endParaRPr>
          </a:p>
        </p:txBody>
      </p:sp>
      <p:sp>
        <p:nvSpPr>
          <p:cNvPr id="5" name="Alatunnisteen paikkamerkki 4"/>
          <p:cNvSpPr>
            <a:spLocks noGrp="1"/>
          </p:cNvSpPr>
          <p:nvPr>
            <p:ph type="ftr" sz="quarter" idx="11"/>
          </p:nvPr>
        </p:nvSpPr>
        <p:spPr/>
        <p:txBody>
          <a:bodyPr/>
          <a:lstStyle/>
          <a:p>
            <a:endParaRPr lang="fi-FI">
              <a:solidFill>
                <a:prstClr val="black">
                  <a:tint val="75000"/>
                </a:prstClr>
              </a:solidFill>
            </a:endParaRPr>
          </a:p>
        </p:txBody>
      </p:sp>
      <p:sp>
        <p:nvSpPr>
          <p:cNvPr id="6" name="Dian numeron paikkamerkki 5"/>
          <p:cNvSpPr>
            <a:spLocks noGrp="1"/>
          </p:cNvSpPr>
          <p:nvPr>
            <p:ph type="sldNum" sz="quarter" idx="12"/>
          </p:nvPr>
        </p:nvSpPr>
        <p:spPr/>
        <p:txBody>
          <a:bodyPr/>
          <a:lstStyle/>
          <a:p>
            <a:fld id="{E15F0AF4-FD8F-4EB7-B53E-F8E941A4B72B}" type="slidenum">
              <a:rPr lang="fi-FI" smtClean="0">
                <a:solidFill>
                  <a:prstClr val="black">
                    <a:tint val="75000"/>
                  </a:prstClr>
                </a:solidFill>
              </a:rPr>
              <a:pPr/>
              <a:t>‹#›</a:t>
            </a:fld>
            <a:endParaRPr lang="fi-FI">
              <a:solidFill>
                <a:prstClr val="black">
                  <a:tint val="75000"/>
                </a:prstClr>
              </a:solidFill>
            </a:endParaRPr>
          </a:p>
        </p:txBody>
      </p:sp>
    </p:spTree>
    <p:extLst>
      <p:ext uri="{BB962C8B-B14F-4D97-AF65-F5344CB8AC3E}">
        <p14:creationId xmlns:p14="http://schemas.microsoft.com/office/powerpoint/2010/main" val="3100606665"/>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vertTitleAndTx" preserve="1">
  <p:cSld name="Pystysuora otsikko ja teksti">
    <p:spTree>
      <p:nvGrpSpPr>
        <p:cNvPr id="1" name=""/>
        <p:cNvGrpSpPr/>
        <p:nvPr/>
      </p:nvGrpSpPr>
      <p:grpSpPr>
        <a:xfrm>
          <a:off x="0" y="0"/>
          <a:ext cx="0" cy="0"/>
          <a:chOff x="0" y="0"/>
          <a:chExt cx="0" cy="0"/>
        </a:xfrm>
      </p:grpSpPr>
      <p:sp>
        <p:nvSpPr>
          <p:cNvPr id="2" name="Pystysuora otsikko 1"/>
          <p:cNvSpPr>
            <a:spLocks noGrp="1"/>
          </p:cNvSpPr>
          <p:nvPr>
            <p:ph type="title" orient="vert"/>
          </p:nvPr>
        </p:nvSpPr>
        <p:spPr>
          <a:xfrm>
            <a:off x="6629400" y="274638"/>
            <a:ext cx="2057400" cy="5851525"/>
          </a:xfrm>
        </p:spPr>
        <p:txBody>
          <a:bodyPr vert="eaVert"/>
          <a:lstStyle/>
          <a:p>
            <a:r>
              <a:rPr lang="fi-FI" smtClean="0"/>
              <a:t>Muokkaa perustyyl. napsautt.</a:t>
            </a:r>
            <a:endParaRPr lang="fi-FI"/>
          </a:p>
        </p:txBody>
      </p:sp>
      <p:sp>
        <p:nvSpPr>
          <p:cNvPr id="3" name="Pystysuoran tekstin paikkamerkki 2"/>
          <p:cNvSpPr>
            <a:spLocks noGrp="1"/>
          </p:cNvSpPr>
          <p:nvPr>
            <p:ph type="body" orient="vert" idx="1"/>
          </p:nvPr>
        </p:nvSpPr>
        <p:spPr>
          <a:xfrm>
            <a:off x="457200" y="274638"/>
            <a:ext cx="6019800" cy="5851525"/>
          </a:xfrm>
        </p:spPr>
        <p:txBody>
          <a:bodyPr vert="eaVert"/>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Päivämäärän paikkamerkki 3"/>
          <p:cNvSpPr>
            <a:spLocks noGrp="1"/>
          </p:cNvSpPr>
          <p:nvPr>
            <p:ph type="dt" sz="half" idx="10"/>
          </p:nvPr>
        </p:nvSpPr>
        <p:spPr/>
        <p:txBody>
          <a:bodyPr/>
          <a:lstStyle/>
          <a:p>
            <a:fld id="{18DC23EA-9BE2-4368-8714-1DC4590D30EE}" type="datetime1">
              <a:rPr lang="fi-FI" smtClean="0">
                <a:solidFill>
                  <a:prstClr val="black">
                    <a:tint val="75000"/>
                  </a:prstClr>
                </a:solidFill>
              </a:rPr>
              <a:pPr/>
              <a:t>18.11.2015</a:t>
            </a:fld>
            <a:endParaRPr lang="fi-FI">
              <a:solidFill>
                <a:prstClr val="black">
                  <a:tint val="75000"/>
                </a:prstClr>
              </a:solidFill>
            </a:endParaRPr>
          </a:p>
        </p:txBody>
      </p:sp>
      <p:sp>
        <p:nvSpPr>
          <p:cNvPr id="5" name="Alatunnisteen paikkamerkki 4"/>
          <p:cNvSpPr>
            <a:spLocks noGrp="1"/>
          </p:cNvSpPr>
          <p:nvPr>
            <p:ph type="ftr" sz="quarter" idx="11"/>
          </p:nvPr>
        </p:nvSpPr>
        <p:spPr/>
        <p:txBody>
          <a:bodyPr/>
          <a:lstStyle/>
          <a:p>
            <a:endParaRPr lang="fi-FI">
              <a:solidFill>
                <a:prstClr val="black">
                  <a:tint val="75000"/>
                </a:prstClr>
              </a:solidFill>
            </a:endParaRPr>
          </a:p>
        </p:txBody>
      </p:sp>
      <p:sp>
        <p:nvSpPr>
          <p:cNvPr id="6" name="Dian numeron paikkamerkki 5"/>
          <p:cNvSpPr>
            <a:spLocks noGrp="1"/>
          </p:cNvSpPr>
          <p:nvPr>
            <p:ph type="sldNum" sz="quarter" idx="12"/>
          </p:nvPr>
        </p:nvSpPr>
        <p:spPr/>
        <p:txBody>
          <a:bodyPr/>
          <a:lstStyle/>
          <a:p>
            <a:fld id="{E15F0AF4-FD8F-4EB7-B53E-F8E941A4B72B}" type="slidenum">
              <a:rPr lang="fi-FI" smtClean="0">
                <a:solidFill>
                  <a:prstClr val="black">
                    <a:tint val="75000"/>
                  </a:prstClr>
                </a:solidFill>
              </a:rPr>
              <a:pPr/>
              <a:t>‹#›</a:t>
            </a:fld>
            <a:endParaRPr lang="fi-FI">
              <a:solidFill>
                <a:prstClr val="black">
                  <a:tint val="75000"/>
                </a:prstClr>
              </a:solidFill>
            </a:endParaRPr>
          </a:p>
        </p:txBody>
      </p:sp>
    </p:spTree>
    <p:extLst>
      <p:ext uri="{BB962C8B-B14F-4D97-AF65-F5344CB8AC3E}">
        <p14:creationId xmlns:p14="http://schemas.microsoft.com/office/powerpoint/2010/main" val="3055813125"/>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showMasterSp="0" type="title" preserve="1">
  <p:cSld name="Otsikkodia">
    <p:spTree>
      <p:nvGrpSpPr>
        <p:cNvPr id="1" name=""/>
        <p:cNvGrpSpPr/>
        <p:nvPr/>
      </p:nvGrpSpPr>
      <p:grpSpPr>
        <a:xfrm>
          <a:off x="0" y="0"/>
          <a:ext cx="0" cy="0"/>
          <a:chOff x="0" y="0"/>
          <a:chExt cx="0" cy="0"/>
        </a:xfrm>
      </p:grpSpPr>
      <p:sp>
        <p:nvSpPr>
          <p:cNvPr id="10" name="Suorakulmainen kolmio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endParaRPr lang="en-US">
              <a:solidFill>
                <a:prstClr val="white"/>
              </a:solidFill>
            </a:endParaRPr>
          </a:p>
        </p:txBody>
      </p:sp>
      <p:sp>
        <p:nvSpPr>
          <p:cNvPr id="9" name="Otsikko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fi-FI" smtClean="0"/>
              <a:t>Muokkaa perustyyl. napsautt.</a:t>
            </a:r>
            <a:endParaRPr kumimoji="0" lang="en-US" dirty="0"/>
          </a:p>
        </p:txBody>
      </p:sp>
      <p:sp>
        <p:nvSpPr>
          <p:cNvPr id="17" name="Alaotsikko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latin typeface="Calibri" panose="020F0502020204030204" pitchFamily="34" charset="0"/>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fi-FI" smtClean="0"/>
              <a:t>Muokkaa alaotsikon perustyyliä napsautt.</a:t>
            </a:r>
            <a:endParaRPr kumimoji="0" lang="en-US" dirty="0"/>
          </a:p>
        </p:txBody>
      </p:sp>
      <p:grpSp>
        <p:nvGrpSpPr>
          <p:cNvPr id="2" name="Ryhmä 1"/>
          <p:cNvGrpSpPr/>
          <p:nvPr/>
        </p:nvGrpSpPr>
        <p:grpSpPr>
          <a:xfrm>
            <a:off x="-3765" y="4953000"/>
            <a:ext cx="9147765" cy="1912088"/>
            <a:chOff x="-3765" y="4832896"/>
            <a:chExt cx="9147765" cy="2032192"/>
          </a:xfrm>
        </p:grpSpPr>
        <p:sp>
          <p:nvSpPr>
            <p:cNvPr id="7" name="Puolivapaa piirto 6"/>
            <p:cNvSpPr>
              <a:spLocks/>
            </p:cNvSpPr>
            <p:nvPr userDrawn="1"/>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lang="en-US">
                <a:solidFill>
                  <a:prstClr val="black"/>
                </a:solidFill>
              </a:endParaRPr>
            </a:p>
          </p:txBody>
        </p:sp>
        <p:sp>
          <p:nvSpPr>
            <p:cNvPr id="8" name="Puolivapaa piirto 7"/>
            <p:cNvSpPr>
              <a:spLocks/>
            </p:cNvSpPr>
            <p:nvPr userDrawn="1"/>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lang="en-US">
                <a:solidFill>
                  <a:prstClr val="black"/>
                </a:solidFill>
              </a:endParaRPr>
            </a:p>
          </p:txBody>
        </p:sp>
        <p:sp>
          <p:nvSpPr>
            <p:cNvPr id="11" name="Puolivapaa piirto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a:endParaRPr lang="en-US">
                <a:solidFill>
                  <a:prstClr val="white"/>
                </a:solidFill>
              </a:endParaRPr>
            </a:p>
          </p:txBody>
        </p:sp>
        <p:cxnSp>
          <p:nvCxnSpPr>
            <p:cNvPr id="12" name="Suora yhdysviiva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Päivämäärän paikkamerkki 29"/>
          <p:cNvSpPr>
            <a:spLocks noGrp="1"/>
          </p:cNvSpPr>
          <p:nvPr>
            <p:ph type="dt" sz="half" idx="10"/>
          </p:nvPr>
        </p:nvSpPr>
        <p:spPr/>
        <p:txBody>
          <a:bodyPr/>
          <a:lstStyle>
            <a:lvl1pPr>
              <a:defRPr>
                <a:solidFill>
                  <a:srgbClr val="FFFFFF"/>
                </a:solidFill>
              </a:defRPr>
            </a:lvl1pPr>
            <a:extLst/>
          </a:lstStyle>
          <a:p>
            <a:fld id="{FD2677B4-613E-448E-8943-E8927CE5B710}" type="datetime1">
              <a:rPr lang="fi-FI" smtClean="0"/>
              <a:pPr/>
              <a:t>18.11.2015</a:t>
            </a:fld>
            <a:endParaRPr lang="fi-FI"/>
          </a:p>
        </p:txBody>
      </p:sp>
      <p:sp>
        <p:nvSpPr>
          <p:cNvPr id="19" name="Alatunnisteen paikkamerkki 18"/>
          <p:cNvSpPr>
            <a:spLocks noGrp="1"/>
          </p:cNvSpPr>
          <p:nvPr>
            <p:ph type="ftr" sz="quarter" idx="11"/>
          </p:nvPr>
        </p:nvSpPr>
        <p:spPr/>
        <p:txBody>
          <a:bodyPr/>
          <a:lstStyle>
            <a:lvl1pPr>
              <a:defRPr>
                <a:solidFill>
                  <a:schemeClr val="accent1">
                    <a:tint val="20000"/>
                  </a:schemeClr>
                </a:solidFill>
              </a:defRPr>
            </a:lvl1pPr>
            <a:extLst/>
          </a:lstStyle>
          <a:p>
            <a:endParaRPr lang="fi-FI">
              <a:solidFill>
                <a:srgbClr val="2DA2BF">
                  <a:tint val="20000"/>
                </a:srgbClr>
              </a:solidFill>
            </a:endParaRPr>
          </a:p>
        </p:txBody>
      </p:sp>
      <p:sp>
        <p:nvSpPr>
          <p:cNvPr id="27" name="Dian numeron paikkamerkki 26"/>
          <p:cNvSpPr>
            <a:spLocks noGrp="1"/>
          </p:cNvSpPr>
          <p:nvPr>
            <p:ph type="sldNum" sz="quarter" idx="12"/>
          </p:nvPr>
        </p:nvSpPr>
        <p:spPr/>
        <p:txBody>
          <a:bodyPr/>
          <a:lstStyle>
            <a:lvl1pPr>
              <a:defRPr>
                <a:solidFill>
                  <a:srgbClr val="FFFFFF"/>
                </a:solidFill>
              </a:defRPr>
            </a:lvl1pPr>
            <a:extLst/>
          </a:lstStyle>
          <a:p>
            <a:fld id="{900E4977-9930-4604-8B32-30F72A5A4ED4}" type="slidenum">
              <a:rPr lang="fi-FI" smtClean="0"/>
              <a:pPr/>
              <a:t>‹#›</a:t>
            </a:fld>
            <a:endParaRPr lang="fi-FI"/>
          </a:p>
        </p:txBody>
      </p:sp>
      <p:pic>
        <p:nvPicPr>
          <p:cNvPr id="13"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883"/>
            <a:ext cx="3309938" cy="9429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4" name="Picture 2"/>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0" y="883"/>
            <a:ext cx="3309938" cy="9429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861681376"/>
      </p:ext>
    </p:extLst>
  </p:cSld>
  <p:clrMapOvr>
    <a:masterClrMapping/>
  </p:clrMapOvr>
  <p:timing>
    <p:tnLst>
      <p:par>
        <p:cTn id="1" dur="indefinite" restart="never" nodeType="tmRoot"/>
      </p:par>
    </p:tnLst>
  </p:timing>
</p:sldLayout>
</file>

<file path=ppt/slideLayouts/slideLayout38.xml><?xml version="1.0" encoding="utf-8"?>
<p:sldLayout xmlns:a="http://schemas.openxmlformats.org/drawingml/2006/main" xmlns:r="http://schemas.openxmlformats.org/officeDocument/2006/relationships" xmlns:p="http://schemas.openxmlformats.org/presentationml/2006/main" type="obj">
  <p:cSld name="Otsikko ja sisältö">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mtClean="0"/>
              <a:t>Muokkaa perustyyl. napsautt.</a:t>
            </a:r>
            <a:endParaRPr lang="fi-FI"/>
          </a:p>
        </p:txBody>
      </p:sp>
      <p:sp>
        <p:nvSpPr>
          <p:cNvPr id="3" name="Sisällön paikkamerkki 2"/>
          <p:cNvSpPr>
            <a:spLocks noGrp="1"/>
          </p:cNvSpPr>
          <p:nvPr>
            <p:ph idx="1"/>
          </p:nvPr>
        </p:nvSpPr>
        <p:spPr/>
        <p:txBody>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Rectangle 4"/>
          <p:cNvSpPr>
            <a:spLocks noGrp="1" noChangeArrowheads="1"/>
          </p:cNvSpPr>
          <p:nvPr>
            <p:ph type="dt" sz="half" idx="10"/>
          </p:nvPr>
        </p:nvSpPr>
        <p:spPr>
          <a:ln/>
        </p:spPr>
        <p:txBody>
          <a:bodyPr/>
          <a:lstStyle>
            <a:lvl1pPr>
              <a:defRPr/>
            </a:lvl1pPr>
          </a:lstStyle>
          <a:p>
            <a:pPr>
              <a:defRPr/>
            </a:pPr>
            <a:endParaRPr lang="fi-FI">
              <a:solidFill>
                <a:prstClr val="black"/>
              </a:solidFill>
            </a:endParaRPr>
          </a:p>
        </p:txBody>
      </p:sp>
    </p:spTree>
    <p:extLst>
      <p:ext uri="{BB962C8B-B14F-4D97-AF65-F5344CB8AC3E}">
        <p14:creationId xmlns:p14="http://schemas.microsoft.com/office/powerpoint/2010/main" val="378265699"/>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blank">
  <p:cSld name="Tyhjä">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fi-FI">
              <a:solidFill>
                <a:prstClr val="black"/>
              </a:solidFill>
            </a:endParaRPr>
          </a:p>
        </p:txBody>
      </p:sp>
    </p:spTree>
    <p:extLst>
      <p:ext uri="{BB962C8B-B14F-4D97-AF65-F5344CB8AC3E}">
        <p14:creationId xmlns:p14="http://schemas.microsoft.com/office/powerpoint/2010/main" val="42607450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Osan ylätunniste">
    <p:spTree>
      <p:nvGrpSpPr>
        <p:cNvPr id="1" name=""/>
        <p:cNvGrpSpPr/>
        <p:nvPr/>
      </p:nvGrpSpPr>
      <p:grpSpPr>
        <a:xfrm>
          <a:off x="0" y="0"/>
          <a:ext cx="0" cy="0"/>
          <a:chOff x="0" y="0"/>
          <a:chExt cx="0" cy="0"/>
        </a:xfrm>
      </p:grpSpPr>
      <p:sp>
        <p:nvSpPr>
          <p:cNvPr id="2" name="Otsikko 1"/>
          <p:cNvSpPr>
            <a:spLocks noGrp="1"/>
          </p:cNvSpPr>
          <p:nvPr>
            <p:ph type="title"/>
          </p:nvPr>
        </p:nvSpPr>
        <p:spPr>
          <a:xfrm>
            <a:off x="722313" y="4406900"/>
            <a:ext cx="7772400" cy="1362075"/>
          </a:xfrm>
        </p:spPr>
        <p:txBody>
          <a:bodyPr anchor="t"/>
          <a:lstStyle>
            <a:lvl1pPr algn="l">
              <a:defRPr sz="4000" b="1" cap="all"/>
            </a:lvl1pPr>
          </a:lstStyle>
          <a:p>
            <a:r>
              <a:rPr lang="fi-FI" smtClean="0"/>
              <a:t>Muokkaa perustyyl. napsautt.</a:t>
            </a:r>
            <a:endParaRPr lang="fi-FI"/>
          </a:p>
        </p:txBody>
      </p:sp>
      <p:sp>
        <p:nvSpPr>
          <p:cNvPr id="3" name="Tekstin paikkamerkki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i-FI" smtClean="0"/>
              <a:t>Muokkaa tekstin perustyylejä napsauttamalla</a:t>
            </a:r>
          </a:p>
        </p:txBody>
      </p:sp>
      <p:sp>
        <p:nvSpPr>
          <p:cNvPr id="4" name="Päivämäärän paikkamerkki 3"/>
          <p:cNvSpPr>
            <a:spLocks noGrp="1"/>
          </p:cNvSpPr>
          <p:nvPr>
            <p:ph type="dt" sz="half" idx="10"/>
          </p:nvPr>
        </p:nvSpPr>
        <p:spPr/>
        <p:txBody>
          <a:bodyPr/>
          <a:lstStyle/>
          <a:p>
            <a:fld id="{D321CAD0-C5E7-4E23-AC05-C4A561BBA11C}" type="datetime1">
              <a:rPr lang="fi-FI" smtClean="0"/>
              <a:t>18.11.2015</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E15F0AF4-FD8F-4EB7-B53E-F8E941A4B72B}" type="slidenum">
              <a:rPr lang="fi-FI" smtClean="0"/>
              <a:t>‹#›</a:t>
            </a:fld>
            <a:endParaRPr lang="fi-FI"/>
          </a:p>
        </p:txBody>
      </p:sp>
    </p:spTree>
    <p:extLst>
      <p:ext uri="{BB962C8B-B14F-4D97-AF65-F5344CB8AC3E}">
        <p14:creationId xmlns:p14="http://schemas.microsoft.com/office/powerpoint/2010/main" val="30381856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Kaksi sisältökohdetta">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mtClean="0"/>
              <a:t>Muokkaa perustyyl. napsautt.</a:t>
            </a:r>
            <a:endParaRPr lang="fi-FI"/>
          </a:p>
        </p:txBody>
      </p:sp>
      <p:sp>
        <p:nvSpPr>
          <p:cNvPr id="3" name="Sisällön paikkamerkki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Sisällön paikkamerkki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5" name="Päivämäärän paikkamerkki 4"/>
          <p:cNvSpPr>
            <a:spLocks noGrp="1"/>
          </p:cNvSpPr>
          <p:nvPr>
            <p:ph type="dt" sz="half" idx="10"/>
          </p:nvPr>
        </p:nvSpPr>
        <p:spPr/>
        <p:txBody>
          <a:bodyPr/>
          <a:lstStyle/>
          <a:p>
            <a:fld id="{90CF3E60-84E4-4846-86FB-5C1A1A52E840}" type="datetime1">
              <a:rPr lang="fi-FI" smtClean="0"/>
              <a:t>18.11.2015</a:t>
            </a:fld>
            <a:endParaRPr lang="fi-FI"/>
          </a:p>
        </p:txBody>
      </p:sp>
      <p:sp>
        <p:nvSpPr>
          <p:cNvPr id="6" name="Alatunnisteen paikkamerkki 5"/>
          <p:cNvSpPr>
            <a:spLocks noGrp="1"/>
          </p:cNvSpPr>
          <p:nvPr>
            <p:ph type="ftr" sz="quarter" idx="11"/>
          </p:nvPr>
        </p:nvSpPr>
        <p:spPr/>
        <p:txBody>
          <a:bodyPr/>
          <a:lstStyle/>
          <a:p>
            <a:endParaRPr lang="fi-FI"/>
          </a:p>
        </p:txBody>
      </p:sp>
      <p:sp>
        <p:nvSpPr>
          <p:cNvPr id="7" name="Dian numeron paikkamerkki 6"/>
          <p:cNvSpPr>
            <a:spLocks noGrp="1"/>
          </p:cNvSpPr>
          <p:nvPr>
            <p:ph type="sldNum" sz="quarter" idx="12"/>
          </p:nvPr>
        </p:nvSpPr>
        <p:spPr/>
        <p:txBody>
          <a:bodyPr/>
          <a:lstStyle/>
          <a:p>
            <a:fld id="{E15F0AF4-FD8F-4EB7-B53E-F8E941A4B72B}" type="slidenum">
              <a:rPr lang="fi-FI" smtClean="0"/>
              <a:t>‹#›</a:t>
            </a:fld>
            <a:endParaRPr lang="fi-FI"/>
          </a:p>
        </p:txBody>
      </p:sp>
    </p:spTree>
    <p:extLst>
      <p:ext uri="{BB962C8B-B14F-4D97-AF65-F5344CB8AC3E}">
        <p14:creationId xmlns:p14="http://schemas.microsoft.com/office/powerpoint/2010/main" val="17601622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Vertailu">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lvl1pPr>
              <a:defRPr/>
            </a:lvl1pPr>
          </a:lstStyle>
          <a:p>
            <a:r>
              <a:rPr lang="fi-FI" smtClean="0"/>
              <a:t>Muokkaa perustyyl. napsautt.</a:t>
            </a:r>
            <a:endParaRPr lang="fi-FI"/>
          </a:p>
        </p:txBody>
      </p:sp>
      <p:sp>
        <p:nvSpPr>
          <p:cNvPr id="3" name="Tekstin paikkamerkki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smtClean="0"/>
              <a:t>Muokkaa tekstin perustyylejä napsauttamalla</a:t>
            </a:r>
          </a:p>
        </p:txBody>
      </p:sp>
      <p:sp>
        <p:nvSpPr>
          <p:cNvPr id="4" name="Sisällön paikkamerkki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5" name="Tekstin paikkamerkki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smtClean="0"/>
              <a:t>Muokkaa tekstin perustyylejä napsauttamalla</a:t>
            </a:r>
          </a:p>
        </p:txBody>
      </p:sp>
      <p:sp>
        <p:nvSpPr>
          <p:cNvPr id="6" name="Sisällön paikkamerkki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7" name="Päivämäärän paikkamerkki 6"/>
          <p:cNvSpPr>
            <a:spLocks noGrp="1"/>
          </p:cNvSpPr>
          <p:nvPr>
            <p:ph type="dt" sz="half" idx="10"/>
          </p:nvPr>
        </p:nvSpPr>
        <p:spPr/>
        <p:txBody>
          <a:bodyPr/>
          <a:lstStyle/>
          <a:p>
            <a:fld id="{5CA51867-C0B4-450D-8A94-7840EC9ECC18}" type="datetime1">
              <a:rPr lang="fi-FI" smtClean="0"/>
              <a:t>18.11.2015</a:t>
            </a:fld>
            <a:endParaRPr lang="fi-FI"/>
          </a:p>
        </p:txBody>
      </p:sp>
      <p:sp>
        <p:nvSpPr>
          <p:cNvPr id="8" name="Alatunnisteen paikkamerkki 7"/>
          <p:cNvSpPr>
            <a:spLocks noGrp="1"/>
          </p:cNvSpPr>
          <p:nvPr>
            <p:ph type="ftr" sz="quarter" idx="11"/>
          </p:nvPr>
        </p:nvSpPr>
        <p:spPr/>
        <p:txBody>
          <a:bodyPr/>
          <a:lstStyle/>
          <a:p>
            <a:endParaRPr lang="fi-FI"/>
          </a:p>
        </p:txBody>
      </p:sp>
      <p:sp>
        <p:nvSpPr>
          <p:cNvPr id="9" name="Dian numeron paikkamerkki 8"/>
          <p:cNvSpPr>
            <a:spLocks noGrp="1"/>
          </p:cNvSpPr>
          <p:nvPr>
            <p:ph type="sldNum" sz="quarter" idx="12"/>
          </p:nvPr>
        </p:nvSpPr>
        <p:spPr/>
        <p:txBody>
          <a:bodyPr/>
          <a:lstStyle/>
          <a:p>
            <a:fld id="{E15F0AF4-FD8F-4EB7-B53E-F8E941A4B72B}" type="slidenum">
              <a:rPr lang="fi-FI" smtClean="0"/>
              <a:t>‹#›</a:t>
            </a:fld>
            <a:endParaRPr lang="fi-FI"/>
          </a:p>
        </p:txBody>
      </p:sp>
    </p:spTree>
    <p:extLst>
      <p:ext uri="{BB962C8B-B14F-4D97-AF65-F5344CB8AC3E}">
        <p14:creationId xmlns:p14="http://schemas.microsoft.com/office/powerpoint/2010/main" val="188330830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Vain otsikko">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mtClean="0"/>
              <a:t>Muokkaa perustyyl. napsautt.</a:t>
            </a:r>
            <a:endParaRPr lang="fi-FI"/>
          </a:p>
        </p:txBody>
      </p:sp>
      <p:sp>
        <p:nvSpPr>
          <p:cNvPr id="3" name="Päivämäärän paikkamerkki 2"/>
          <p:cNvSpPr>
            <a:spLocks noGrp="1"/>
          </p:cNvSpPr>
          <p:nvPr>
            <p:ph type="dt" sz="half" idx="10"/>
          </p:nvPr>
        </p:nvSpPr>
        <p:spPr/>
        <p:txBody>
          <a:bodyPr/>
          <a:lstStyle/>
          <a:p>
            <a:fld id="{BDFE8046-E4B8-4C86-B614-929C78E8AA25}" type="datetime1">
              <a:rPr lang="fi-FI" smtClean="0"/>
              <a:t>18.11.2015</a:t>
            </a:fld>
            <a:endParaRPr lang="fi-FI"/>
          </a:p>
        </p:txBody>
      </p:sp>
      <p:sp>
        <p:nvSpPr>
          <p:cNvPr id="4" name="Alatunnisteen paikkamerkki 3"/>
          <p:cNvSpPr>
            <a:spLocks noGrp="1"/>
          </p:cNvSpPr>
          <p:nvPr>
            <p:ph type="ftr" sz="quarter" idx="11"/>
          </p:nvPr>
        </p:nvSpPr>
        <p:spPr/>
        <p:txBody>
          <a:bodyPr/>
          <a:lstStyle/>
          <a:p>
            <a:endParaRPr lang="fi-FI"/>
          </a:p>
        </p:txBody>
      </p:sp>
      <p:sp>
        <p:nvSpPr>
          <p:cNvPr id="5" name="Dian numeron paikkamerkki 4"/>
          <p:cNvSpPr>
            <a:spLocks noGrp="1"/>
          </p:cNvSpPr>
          <p:nvPr>
            <p:ph type="sldNum" sz="quarter" idx="12"/>
          </p:nvPr>
        </p:nvSpPr>
        <p:spPr/>
        <p:txBody>
          <a:bodyPr/>
          <a:lstStyle/>
          <a:p>
            <a:fld id="{E15F0AF4-FD8F-4EB7-B53E-F8E941A4B72B}" type="slidenum">
              <a:rPr lang="fi-FI" smtClean="0"/>
              <a:t>‹#›</a:t>
            </a:fld>
            <a:endParaRPr lang="fi-FI"/>
          </a:p>
        </p:txBody>
      </p:sp>
    </p:spTree>
    <p:extLst>
      <p:ext uri="{BB962C8B-B14F-4D97-AF65-F5344CB8AC3E}">
        <p14:creationId xmlns:p14="http://schemas.microsoft.com/office/powerpoint/2010/main" val="27999486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Tyhjä">
    <p:spTree>
      <p:nvGrpSpPr>
        <p:cNvPr id="1" name=""/>
        <p:cNvGrpSpPr/>
        <p:nvPr/>
      </p:nvGrpSpPr>
      <p:grpSpPr>
        <a:xfrm>
          <a:off x="0" y="0"/>
          <a:ext cx="0" cy="0"/>
          <a:chOff x="0" y="0"/>
          <a:chExt cx="0" cy="0"/>
        </a:xfrm>
      </p:grpSpPr>
      <p:sp>
        <p:nvSpPr>
          <p:cNvPr id="2" name="Päivämäärän paikkamerkki 1"/>
          <p:cNvSpPr>
            <a:spLocks noGrp="1"/>
          </p:cNvSpPr>
          <p:nvPr>
            <p:ph type="dt" sz="half" idx="10"/>
          </p:nvPr>
        </p:nvSpPr>
        <p:spPr/>
        <p:txBody>
          <a:bodyPr/>
          <a:lstStyle/>
          <a:p>
            <a:fld id="{509D67CA-1497-4A2B-BA9E-EDC3354BC832}" type="datetime1">
              <a:rPr lang="fi-FI" smtClean="0"/>
              <a:t>18.11.2015</a:t>
            </a:fld>
            <a:endParaRPr lang="fi-FI"/>
          </a:p>
        </p:txBody>
      </p:sp>
      <p:sp>
        <p:nvSpPr>
          <p:cNvPr id="3" name="Alatunnisteen paikkamerkki 2"/>
          <p:cNvSpPr>
            <a:spLocks noGrp="1"/>
          </p:cNvSpPr>
          <p:nvPr>
            <p:ph type="ftr" sz="quarter" idx="11"/>
          </p:nvPr>
        </p:nvSpPr>
        <p:spPr/>
        <p:txBody>
          <a:bodyPr/>
          <a:lstStyle/>
          <a:p>
            <a:endParaRPr lang="fi-FI"/>
          </a:p>
        </p:txBody>
      </p:sp>
      <p:sp>
        <p:nvSpPr>
          <p:cNvPr id="4" name="Dian numeron paikkamerkki 3"/>
          <p:cNvSpPr>
            <a:spLocks noGrp="1"/>
          </p:cNvSpPr>
          <p:nvPr>
            <p:ph type="sldNum" sz="quarter" idx="12"/>
          </p:nvPr>
        </p:nvSpPr>
        <p:spPr/>
        <p:txBody>
          <a:bodyPr/>
          <a:lstStyle/>
          <a:p>
            <a:fld id="{E15F0AF4-FD8F-4EB7-B53E-F8E941A4B72B}" type="slidenum">
              <a:rPr lang="fi-FI" smtClean="0"/>
              <a:t>‹#›</a:t>
            </a:fld>
            <a:endParaRPr lang="fi-FI"/>
          </a:p>
        </p:txBody>
      </p:sp>
    </p:spTree>
    <p:extLst>
      <p:ext uri="{BB962C8B-B14F-4D97-AF65-F5344CB8AC3E}">
        <p14:creationId xmlns:p14="http://schemas.microsoft.com/office/powerpoint/2010/main" val="197639831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Otsikollinen sisältö">
    <p:spTree>
      <p:nvGrpSpPr>
        <p:cNvPr id="1" name=""/>
        <p:cNvGrpSpPr/>
        <p:nvPr/>
      </p:nvGrpSpPr>
      <p:grpSpPr>
        <a:xfrm>
          <a:off x="0" y="0"/>
          <a:ext cx="0" cy="0"/>
          <a:chOff x="0" y="0"/>
          <a:chExt cx="0" cy="0"/>
        </a:xfrm>
      </p:grpSpPr>
      <p:sp>
        <p:nvSpPr>
          <p:cNvPr id="2" name="Otsikko 1"/>
          <p:cNvSpPr>
            <a:spLocks noGrp="1"/>
          </p:cNvSpPr>
          <p:nvPr>
            <p:ph type="title"/>
          </p:nvPr>
        </p:nvSpPr>
        <p:spPr>
          <a:xfrm>
            <a:off x="457200" y="273050"/>
            <a:ext cx="3008313" cy="1162050"/>
          </a:xfrm>
        </p:spPr>
        <p:txBody>
          <a:bodyPr anchor="b"/>
          <a:lstStyle>
            <a:lvl1pPr algn="l">
              <a:defRPr sz="2000" b="1"/>
            </a:lvl1pPr>
          </a:lstStyle>
          <a:p>
            <a:r>
              <a:rPr lang="fi-FI" smtClean="0"/>
              <a:t>Muokkaa perustyyl. napsautt.</a:t>
            </a:r>
            <a:endParaRPr lang="fi-FI"/>
          </a:p>
        </p:txBody>
      </p:sp>
      <p:sp>
        <p:nvSpPr>
          <p:cNvPr id="3" name="Sisällön paikkamerkki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Tekstin paikkamerkki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smtClean="0"/>
              <a:t>Muokkaa tekstin perustyylejä napsauttamalla</a:t>
            </a:r>
          </a:p>
        </p:txBody>
      </p:sp>
      <p:sp>
        <p:nvSpPr>
          <p:cNvPr id="5" name="Päivämäärän paikkamerkki 4"/>
          <p:cNvSpPr>
            <a:spLocks noGrp="1"/>
          </p:cNvSpPr>
          <p:nvPr>
            <p:ph type="dt" sz="half" idx="10"/>
          </p:nvPr>
        </p:nvSpPr>
        <p:spPr/>
        <p:txBody>
          <a:bodyPr/>
          <a:lstStyle/>
          <a:p>
            <a:fld id="{2A0EFD3D-06E0-4C0E-9D15-83BDD0D72AFB}" type="datetime1">
              <a:rPr lang="fi-FI" smtClean="0"/>
              <a:t>18.11.2015</a:t>
            </a:fld>
            <a:endParaRPr lang="fi-FI"/>
          </a:p>
        </p:txBody>
      </p:sp>
      <p:sp>
        <p:nvSpPr>
          <p:cNvPr id="6" name="Alatunnisteen paikkamerkki 5"/>
          <p:cNvSpPr>
            <a:spLocks noGrp="1"/>
          </p:cNvSpPr>
          <p:nvPr>
            <p:ph type="ftr" sz="quarter" idx="11"/>
          </p:nvPr>
        </p:nvSpPr>
        <p:spPr/>
        <p:txBody>
          <a:bodyPr/>
          <a:lstStyle/>
          <a:p>
            <a:endParaRPr lang="fi-FI"/>
          </a:p>
        </p:txBody>
      </p:sp>
      <p:sp>
        <p:nvSpPr>
          <p:cNvPr id="7" name="Dian numeron paikkamerkki 6"/>
          <p:cNvSpPr>
            <a:spLocks noGrp="1"/>
          </p:cNvSpPr>
          <p:nvPr>
            <p:ph type="sldNum" sz="quarter" idx="12"/>
          </p:nvPr>
        </p:nvSpPr>
        <p:spPr/>
        <p:txBody>
          <a:bodyPr/>
          <a:lstStyle/>
          <a:p>
            <a:fld id="{E15F0AF4-FD8F-4EB7-B53E-F8E941A4B72B}" type="slidenum">
              <a:rPr lang="fi-FI" smtClean="0"/>
              <a:t>‹#›</a:t>
            </a:fld>
            <a:endParaRPr lang="fi-FI"/>
          </a:p>
        </p:txBody>
      </p:sp>
    </p:spTree>
    <p:extLst>
      <p:ext uri="{BB962C8B-B14F-4D97-AF65-F5344CB8AC3E}">
        <p14:creationId xmlns:p14="http://schemas.microsoft.com/office/powerpoint/2010/main" val="814059976"/>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theme" Target="../theme/theme1.xml"/><Relationship Id="rId1" Type="http://schemas.openxmlformats.org/officeDocument/2006/relationships/slideLayout" Target="../slideLayouts/slideLayout1.xml"/><Relationship Id="rId4" Type="http://schemas.openxmlformats.org/officeDocument/2006/relationships/image" Target="../media/image2.pn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9.xml"/><Relationship Id="rId13" Type="http://schemas.openxmlformats.org/officeDocument/2006/relationships/image" Target="../media/image2.png"/><Relationship Id="rId3" Type="http://schemas.openxmlformats.org/officeDocument/2006/relationships/slideLayout" Target="../slideLayouts/slideLayout4.xml"/><Relationship Id="rId7" Type="http://schemas.openxmlformats.org/officeDocument/2006/relationships/slideLayout" Target="../slideLayouts/slideLayout8.xml"/><Relationship Id="rId12" Type="http://schemas.openxmlformats.org/officeDocument/2006/relationships/theme" Target="../theme/theme2.xml"/><Relationship Id="rId2" Type="http://schemas.openxmlformats.org/officeDocument/2006/relationships/slideLayout" Target="../slideLayouts/slideLayout3.xml"/><Relationship Id="rId1" Type="http://schemas.openxmlformats.org/officeDocument/2006/relationships/slideLayout" Target="../slideLayouts/slideLayout2.xml"/><Relationship Id="rId6" Type="http://schemas.openxmlformats.org/officeDocument/2006/relationships/slideLayout" Target="../slideLayouts/slideLayout7.xml"/><Relationship Id="rId11" Type="http://schemas.openxmlformats.org/officeDocument/2006/relationships/slideLayout" Target="../slideLayouts/slideLayout12.xml"/><Relationship Id="rId5" Type="http://schemas.openxmlformats.org/officeDocument/2006/relationships/slideLayout" Target="../slideLayouts/slideLayout6.xml"/><Relationship Id="rId10" Type="http://schemas.openxmlformats.org/officeDocument/2006/relationships/slideLayout" Target="../slideLayouts/slideLayout11.xml"/><Relationship Id="rId4" Type="http://schemas.openxmlformats.org/officeDocument/2006/relationships/slideLayout" Target="../slideLayouts/slideLayout5.xml"/><Relationship Id="rId9" Type="http://schemas.openxmlformats.org/officeDocument/2006/relationships/slideLayout" Target="../slideLayouts/slideLayout10.xml"/></Relationships>
</file>

<file path=ppt/slideMasters/_rels/slideMaster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theme" Target="../theme/theme3.xml"/><Relationship Id="rId1" Type="http://schemas.openxmlformats.org/officeDocument/2006/relationships/slideLayout" Target="../slideLayouts/slideLayout13.xml"/><Relationship Id="rId4" Type="http://schemas.openxmlformats.org/officeDocument/2006/relationships/image" Target="../media/image2.png"/></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21.xml"/><Relationship Id="rId13" Type="http://schemas.openxmlformats.org/officeDocument/2006/relationships/image" Target="../media/image2.png"/><Relationship Id="rId3" Type="http://schemas.openxmlformats.org/officeDocument/2006/relationships/slideLayout" Target="../slideLayouts/slideLayout16.xml"/><Relationship Id="rId7" Type="http://schemas.openxmlformats.org/officeDocument/2006/relationships/slideLayout" Target="../slideLayouts/slideLayout20.xml"/><Relationship Id="rId12" Type="http://schemas.openxmlformats.org/officeDocument/2006/relationships/theme" Target="../theme/theme4.xml"/><Relationship Id="rId2" Type="http://schemas.openxmlformats.org/officeDocument/2006/relationships/slideLayout" Target="../slideLayouts/slideLayout15.xml"/><Relationship Id="rId1" Type="http://schemas.openxmlformats.org/officeDocument/2006/relationships/slideLayout" Target="../slideLayouts/slideLayout14.xml"/><Relationship Id="rId6" Type="http://schemas.openxmlformats.org/officeDocument/2006/relationships/slideLayout" Target="../slideLayouts/slideLayout19.xml"/><Relationship Id="rId11" Type="http://schemas.openxmlformats.org/officeDocument/2006/relationships/slideLayout" Target="../slideLayouts/slideLayout24.xml"/><Relationship Id="rId5" Type="http://schemas.openxmlformats.org/officeDocument/2006/relationships/slideLayout" Target="../slideLayouts/slideLayout18.xml"/><Relationship Id="rId10" Type="http://schemas.openxmlformats.org/officeDocument/2006/relationships/slideLayout" Target="../slideLayouts/slideLayout23.xml"/><Relationship Id="rId4" Type="http://schemas.openxmlformats.org/officeDocument/2006/relationships/slideLayout" Target="../slideLayouts/slideLayout17.xml"/><Relationship Id="rId9" Type="http://schemas.openxmlformats.org/officeDocument/2006/relationships/slideLayout" Target="../slideLayouts/slideLayout22.xml"/></Relationships>
</file>

<file path=ppt/slideMasters/_rels/slideMaster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theme" Target="../theme/theme5.xml"/><Relationship Id="rId1" Type="http://schemas.openxmlformats.org/officeDocument/2006/relationships/slideLayout" Target="../slideLayouts/slideLayout25.xml"/><Relationship Id="rId4" Type="http://schemas.openxmlformats.org/officeDocument/2006/relationships/image" Target="../media/image2.png"/></Relationships>
</file>

<file path=ppt/slideMasters/_rels/slideMaster6.xml.rels><?xml version="1.0" encoding="UTF-8" standalone="yes"?>
<Relationships xmlns="http://schemas.openxmlformats.org/package/2006/relationships"><Relationship Id="rId8" Type="http://schemas.openxmlformats.org/officeDocument/2006/relationships/slideLayout" Target="../slideLayouts/slideLayout33.xml"/><Relationship Id="rId13" Type="http://schemas.openxmlformats.org/officeDocument/2006/relationships/image" Target="../media/image2.png"/><Relationship Id="rId3" Type="http://schemas.openxmlformats.org/officeDocument/2006/relationships/slideLayout" Target="../slideLayouts/slideLayout28.xml"/><Relationship Id="rId7" Type="http://schemas.openxmlformats.org/officeDocument/2006/relationships/slideLayout" Target="../slideLayouts/slideLayout32.xml"/><Relationship Id="rId12" Type="http://schemas.openxmlformats.org/officeDocument/2006/relationships/theme" Target="../theme/theme6.xml"/><Relationship Id="rId2" Type="http://schemas.openxmlformats.org/officeDocument/2006/relationships/slideLayout" Target="../slideLayouts/slideLayout27.xml"/><Relationship Id="rId1" Type="http://schemas.openxmlformats.org/officeDocument/2006/relationships/slideLayout" Target="../slideLayouts/slideLayout26.xml"/><Relationship Id="rId6" Type="http://schemas.openxmlformats.org/officeDocument/2006/relationships/slideLayout" Target="../slideLayouts/slideLayout31.xml"/><Relationship Id="rId11" Type="http://schemas.openxmlformats.org/officeDocument/2006/relationships/slideLayout" Target="../slideLayouts/slideLayout36.xml"/><Relationship Id="rId5" Type="http://schemas.openxmlformats.org/officeDocument/2006/relationships/slideLayout" Target="../slideLayouts/slideLayout30.xml"/><Relationship Id="rId10" Type="http://schemas.openxmlformats.org/officeDocument/2006/relationships/slideLayout" Target="../slideLayouts/slideLayout35.xml"/><Relationship Id="rId4" Type="http://schemas.openxmlformats.org/officeDocument/2006/relationships/slideLayout" Target="../slideLayouts/slideLayout29.xml"/><Relationship Id="rId9" Type="http://schemas.openxmlformats.org/officeDocument/2006/relationships/slideLayout" Target="../slideLayouts/slideLayout34.xml"/></Relationships>
</file>

<file path=ppt/slideMasters/_rels/slideMaster7.xml.rels><?xml version="1.0" encoding="UTF-8" standalone="yes"?>
<Relationships xmlns="http://schemas.openxmlformats.org/package/2006/relationships"><Relationship Id="rId3" Type="http://schemas.openxmlformats.org/officeDocument/2006/relationships/slideLayout" Target="../slideLayouts/slideLayout39.xml"/><Relationship Id="rId2" Type="http://schemas.openxmlformats.org/officeDocument/2006/relationships/slideLayout" Target="../slideLayouts/slideLayout38.xml"/><Relationship Id="rId1" Type="http://schemas.openxmlformats.org/officeDocument/2006/relationships/slideLayout" Target="../slideLayouts/slideLayout37.xml"/><Relationship Id="rId6" Type="http://schemas.openxmlformats.org/officeDocument/2006/relationships/image" Target="../media/image2.png"/><Relationship Id="rId5" Type="http://schemas.openxmlformats.org/officeDocument/2006/relationships/image" Target="../media/image1.jpeg"/><Relationship Id="rId4" Type="http://schemas.openxmlformats.org/officeDocument/2006/relationships/theme" Target="../theme/theme7.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Puolivapaa piirto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Puolivapaa piirto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Suorakulmainen kolmio 13"/>
          <p:cNvSpPr>
            <a:spLocks/>
          </p:cNvSpPr>
          <p:nvPr/>
        </p:nvSpPr>
        <p:spPr bwMode="auto">
          <a:xfrm>
            <a:off x="-6042" y="5791253"/>
            <a:ext cx="3402314" cy="1080868"/>
          </a:xfrm>
          <a:prstGeom prst="rtTriangle">
            <a:avLst/>
          </a:prstGeom>
          <a:blipFill>
            <a:blip r:embed="rId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Suora yhdysviiva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Otsikon paikkamerkki 8"/>
          <p:cNvSpPr>
            <a:spLocks noGrp="1"/>
          </p:cNvSpPr>
          <p:nvPr>
            <p:ph type="title"/>
          </p:nvPr>
        </p:nvSpPr>
        <p:spPr>
          <a:xfrm>
            <a:off x="460885" y="1052736"/>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fi-FI" dirty="0" smtClean="0"/>
              <a:t>Muokkaa </a:t>
            </a:r>
            <a:r>
              <a:rPr kumimoji="0" lang="fi-FI" dirty="0" err="1" smtClean="0"/>
              <a:t>perustyyl</a:t>
            </a:r>
            <a:r>
              <a:rPr kumimoji="0" lang="fi-FI" dirty="0" smtClean="0"/>
              <a:t>. </a:t>
            </a:r>
            <a:r>
              <a:rPr kumimoji="0" lang="fi-FI" dirty="0" err="1" smtClean="0"/>
              <a:t>napsautt</a:t>
            </a:r>
            <a:r>
              <a:rPr kumimoji="0" lang="fi-FI" dirty="0" smtClean="0"/>
              <a:t>.</a:t>
            </a:r>
            <a:endParaRPr kumimoji="0" lang="en-US" dirty="0"/>
          </a:p>
        </p:txBody>
      </p:sp>
      <p:sp>
        <p:nvSpPr>
          <p:cNvPr id="30" name="Tekstin paikkamerkki 29"/>
          <p:cNvSpPr>
            <a:spLocks noGrp="1"/>
          </p:cNvSpPr>
          <p:nvPr>
            <p:ph type="body" idx="1"/>
          </p:nvPr>
        </p:nvSpPr>
        <p:spPr>
          <a:xfrm>
            <a:off x="457200" y="2204864"/>
            <a:ext cx="8219256" cy="3802427"/>
          </a:xfrm>
          <a:prstGeom prst="rect">
            <a:avLst/>
          </a:prstGeom>
        </p:spPr>
        <p:txBody>
          <a:bodyPr vert="horz">
            <a:normAutofit/>
          </a:bodyPr>
          <a:lstStyle>
            <a:extLst/>
          </a:lstStyle>
          <a:p>
            <a:pPr lvl="0" eaLnBrk="1" latinLnBrk="0" hangingPunct="1"/>
            <a:r>
              <a:rPr kumimoji="0" lang="fi-FI" dirty="0" smtClean="0"/>
              <a:t>Muokkaa tekstin perustyylejä napsauttamalla</a:t>
            </a:r>
          </a:p>
          <a:p>
            <a:pPr lvl="1" eaLnBrk="1" latinLnBrk="0" hangingPunct="1"/>
            <a:r>
              <a:rPr kumimoji="0" lang="fi-FI" dirty="0" smtClean="0"/>
              <a:t>toinen taso</a:t>
            </a:r>
          </a:p>
          <a:p>
            <a:pPr lvl="2" eaLnBrk="1" latinLnBrk="0" hangingPunct="1"/>
            <a:r>
              <a:rPr kumimoji="0" lang="fi-FI" dirty="0" smtClean="0"/>
              <a:t>kolmas taso</a:t>
            </a:r>
          </a:p>
          <a:p>
            <a:pPr lvl="3" eaLnBrk="1" latinLnBrk="0" hangingPunct="1"/>
            <a:r>
              <a:rPr kumimoji="0" lang="fi-FI" dirty="0" smtClean="0"/>
              <a:t>neljäs taso</a:t>
            </a:r>
          </a:p>
          <a:p>
            <a:pPr lvl="4" eaLnBrk="1" latinLnBrk="0" hangingPunct="1"/>
            <a:r>
              <a:rPr kumimoji="0" lang="fi-FI" dirty="0" smtClean="0"/>
              <a:t>viides taso</a:t>
            </a:r>
            <a:endParaRPr kumimoji="0" lang="en-US" dirty="0"/>
          </a:p>
        </p:txBody>
      </p:sp>
      <p:sp>
        <p:nvSpPr>
          <p:cNvPr id="10" name="Päivämäärän paikkamerkki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C2655E96-BE41-4746-A658-0FBDF469FA7A}" type="datetime1">
              <a:rPr lang="fi-FI" smtClean="0"/>
              <a:t>18.11.2015</a:t>
            </a:fld>
            <a:endParaRPr lang="fi-FI"/>
          </a:p>
        </p:txBody>
      </p:sp>
      <p:sp>
        <p:nvSpPr>
          <p:cNvPr id="22" name="Alatunnisteen paikkamerkki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fi-FI"/>
          </a:p>
        </p:txBody>
      </p:sp>
      <p:sp>
        <p:nvSpPr>
          <p:cNvPr id="18" name="Dian numeron paikkamerkki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900E4977-9930-4604-8B32-30F72A5A4ED4}" type="slidenum">
              <a:rPr lang="fi-FI" smtClean="0"/>
              <a:t>‹#›</a:t>
            </a:fld>
            <a:endParaRPr lang="fi-FI"/>
          </a:p>
        </p:txBody>
      </p:sp>
      <p:pic>
        <p:nvPicPr>
          <p:cNvPr id="1026" name="Picture 2"/>
          <p:cNvPicPr>
            <a:picLocks noChangeAspect="1" noChangeArrowheads="1"/>
          </p:cNvPicPr>
          <p:nvPr userDrawn="1"/>
        </p:nvPicPr>
        <p:blipFill>
          <a:blip r:embed="rId4">
            <a:extLst>
              <a:ext uri="{28A0092B-C50C-407E-A947-70E740481C1C}">
                <a14:useLocalDpi xmlns:a14="http://schemas.microsoft.com/office/drawing/2010/main" val="0"/>
              </a:ext>
            </a:extLst>
          </a:blip>
          <a:srcRect/>
          <a:stretch>
            <a:fillRect/>
          </a:stretch>
        </p:blipFill>
        <p:spPr bwMode="auto">
          <a:xfrm>
            <a:off x="40146" y="883"/>
            <a:ext cx="3309938" cy="9429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661" r:id="rId1"/>
  </p:sldLayoutIdLst>
  <p:timing>
    <p:tnLst>
      <p:par>
        <p:cTn id="1" dur="indefinite" restart="never" nodeType="tmRoot"/>
      </p:par>
    </p:tnLst>
  </p:timing>
  <p:hf sldNum="0" hdr="0" ftr="0"/>
  <p:txStyles>
    <p:titleStyle>
      <a:lvl1pPr algn="l" rtl="0" eaLnBrk="1" latinLnBrk="0" hangingPunct="1">
        <a:spcBef>
          <a:spcPct val="0"/>
        </a:spcBef>
        <a:buNone/>
        <a:defRPr kumimoji="0" sz="4400" b="1" kern="1200">
          <a:solidFill>
            <a:schemeClr val="tx2"/>
          </a:solidFill>
          <a:effectLst>
            <a:outerShdw blurRad="31750" dist="25400" dir="5400000" algn="tl" rotWithShape="0">
              <a:srgbClr val="000000">
                <a:alpha val="25000"/>
              </a:srgbClr>
            </a:outerShdw>
          </a:effectLst>
          <a:latin typeface="Calibri" panose="020F0502020204030204" pitchFamily="34" charset="0"/>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Calibri" panose="020F0502020204030204" pitchFamily="34" charset="0"/>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Calibri" panose="020F0502020204030204" pitchFamily="34" charset="0"/>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Calibri" panose="020F0502020204030204" pitchFamily="34" charset="0"/>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Calibri" panose="020F0502020204030204" pitchFamily="34" charset="0"/>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Calibri" panose="020F0502020204030204" pitchFamily="34" charset="0"/>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Otsikon paikkamerkki 1"/>
          <p:cNvSpPr>
            <a:spLocks noGrp="1"/>
          </p:cNvSpPr>
          <p:nvPr>
            <p:ph type="title"/>
          </p:nvPr>
        </p:nvSpPr>
        <p:spPr>
          <a:xfrm>
            <a:off x="457200" y="943858"/>
            <a:ext cx="8147248" cy="828958"/>
          </a:xfrm>
          <a:prstGeom prst="rect">
            <a:avLst/>
          </a:prstGeom>
        </p:spPr>
        <p:txBody>
          <a:bodyPr vert="horz" lIns="91440" tIns="45720" rIns="91440" bIns="45720" rtlCol="0" anchor="ctr">
            <a:normAutofit/>
          </a:bodyPr>
          <a:lstStyle/>
          <a:p>
            <a:r>
              <a:rPr lang="fi-FI" dirty="0" smtClean="0"/>
              <a:t>Muokkaa </a:t>
            </a:r>
            <a:r>
              <a:rPr lang="fi-FI" dirty="0" err="1" smtClean="0"/>
              <a:t>perustyyl</a:t>
            </a:r>
            <a:r>
              <a:rPr lang="fi-FI" dirty="0" smtClean="0"/>
              <a:t>. </a:t>
            </a:r>
            <a:r>
              <a:rPr lang="fi-FI" dirty="0" err="1" smtClean="0"/>
              <a:t>napsautt</a:t>
            </a:r>
            <a:r>
              <a:rPr lang="fi-FI" dirty="0" smtClean="0"/>
              <a:t>.</a:t>
            </a:r>
            <a:endParaRPr lang="fi-FI" dirty="0"/>
          </a:p>
        </p:txBody>
      </p:sp>
      <p:sp>
        <p:nvSpPr>
          <p:cNvPr id="3" name="Tekstin paikkamerkki 2"/>
          <p:cNvSpPr>
            <a:spLocks noGrp="1"/>
          </p:cNvSpPr>
          <p:nvPr>
            <p:ph type="body" idx="1"/>
          </p:nvPr>
        </p:nvSpPr>
        <p:spPr>
          <a:xfrm>
            <a:off x="457200" y="1916832"/>
            <a:ext cx="8219256" cy="4209331"/>
          </a:xfrm>
          <a:prstGeom prst="rect">
            <a:avLst/>
          </a:prstGeom>
        </p:spPr>
        <p:txBody>
          <a:bodyPr vert="horz" lIns="91440" tIns="45720" rIns="91440" bIns="45720" rtlCol="0">
            <a:normAutofit/>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Päivämäärän paikkamerkki 3"/>
          <p:cNvSpPr>
            <a:spLocks noGrp="1"/>
          </p:cNvSpPr>
          <p:nvPr>
            <p:ph type="dt" sz="half" idx="2"/>
          </p:nvPr>
        </p:nvSpPr>
        <p:spPr>
          <a:xfrm>
            <a:off x="5940152" y="6381328"/>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A04A3F2-B487-4387-A8C0-C02D97BA7BE1}" type="datetime1">
              <a:rPr lang="fi-FI" smtClean="0"/>
              <a:t>18.11.2015</a:t>
            </a:fld>
            <a:endParaRPr lang="fi-FI"/>
          </a:p>
        </p:txBody>
      </p:sp>
      <p:sp>
        <p:nvSpPr>
          <p:cNvPr id="5" name="Alatunnisteen paikkamerkki 4"/>
          <p:cNvSpPr>
            <a:spLocks noGrp="1"/>
          </p:cNvSpPr>
          <p:nvPr>
            <p:ph type="ftr" sz="quarter" idx="3"/>
          </p:nvPr>
        </p:nvSpPr>
        <p:spPr>
          <a:xfrm>
            <a:off x="2987824" y="6381328"/>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i-FI" dirty="0"/>
          </a:p>
        </p:txBody>
      </p:sp>
      <p:sp>
        <p:nvSpPr>
          <p:cNvPr id="6" name="Dian numeron paikkamerkki 5"/>
          <p:cNvSpPr>
            <a:spLocks noGrp="1"/>
          </p:cNvSpPr>
          <p:nvPr>
            <p:ph type="sldNum" sz="quarter" idx="4"/>
          </p:nvPr>
        </p:nvSpPr>
        <p:spPr>
          <a:xfrm>
            <a:off x="8100392" y="6381328"/>
            <a:ext cx="586408" cy="340147"/>
          </a:xfrm>
          <a:prstGeom prst="rect">
            <a:avLst/>
          </a:prstGeom>
        </p:spPr>
        <p:txBody>
          <a:bodyPr vert="horz" lIns="91440" tIns="45720" rIns="91440" bIns="45720" rtlCol="0" anchor="ctr"/>
          <a:lstStyle>
            <a:lvl1pPr algn="r">
              <a:defRPr sz="1200">
                <a:solidFill>
                  <a:schemeClr val="tx1">
                    <a:tint val="75000"/>
                  </a:schemeClr>
                </a:solidFill>
              </a:defRPr>
            </a:lvl1pPr>
          </a:lstStyle>
          <a:p>
            <a:fld id="{E15F0AF4-FD8F-4EB7-B53E-F8E941A4B72B}" type="slidenum">
              <a:rPr lang="fi-FI" smtClean="0"/>
              <a:t>‹#›</a:t>
            </a:fld>
            <a:endParaRPr lang="fi-FI"/>
          </a:p>
        </p:txBody>
      </p:sp>
      <p:pic>
        <p:nvPicPr>
          <p:cNvPr id="7" name="Picture 2"/>
          <p:cNvPicPr>
            <a:picLocks noChangeAspect="1" noChangeArrowheads="1"/>
          </p:cNvPicPr>
          <p:nvPr userDrawn="1"/>
        </p:nvPicPr>
        <p:blipFill>
          <a:blip r:embed="rId13">
            <a:extLst>
              <a:ext uri="{28A0092B-C50C-407E-A947-70E740481C1C}">
                <a14:useLocalDpi xmlns:a14="http://schemas.microsoft.com/office/drawing/2010/main" val="0"/>
              </a:ext>
            </a:extLst>
          </a:blip>
          <a:srcRect/>
          <a:stretch>
            <a:fillRect/>
          </a:stretch>
        </p:blipFill>
        <p:spPr bwMode="auto">
          <a:xfrm>
            <a:off x="35496" y="883"/>
            <a:ext cx="3309938" cy="9429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162084104"/>
      </p:ext>
    </p:extLst>
  </p:cSld>
  <p:clrMap bg1="lt1" tx1="dk1" bg2="lt2" tx2="dk2" accent1="accent1" accent2="accent2" accent3="accent3" accent4="accent4" accent5="accent5" accent6="accent6" hlink="hlink" folHlink="folHlink"/>
  <p:sldLayoutIdLst>
    <p:sldLayoutId id="2147483663" r:id="rId1"/>
    <p:sldLayoutId id="2147483664" r:id="rId2"/>
    <p:sldLayoutId id="2147483665" r:id="rId3"/>
    <p:sldLayoutId id="2147483666" r:id="rId4"/>
    <p:sldLayoutId id="2147483667" r:id="rId5"/>
    <p:sldLayoutId id="2147483668" r:id="rId6"/>
    <p:sldLayoutId id="2147483669" r:id="rId7"/>
    <p:sldLayoutId id="2147483670" r:id="rId8"/>
    <p:sldLayoutId id="2147483671" r:id="rId9"/>
    <p:sldLayoutId id="2147483672" r:id="rId10"/>
    <p:sldLayoutId id="2147483673" r:id="rId11"/>
  </p:sldLayoutIdLst>
  <p:timing>
    <p:tnLst>
      <p:par>
        <p:cTn id="1" dur="indefinite" restart="never" nodeType="tmRoot"/>
      </p:par>
    </p:tnLst>
  </p:timing>
  <p:hf sldNum="0" hdr="0" ftr="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3" name="Puolivapaa piirto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lang="en-US">
              <a:solidFill>
                <a:prstClr val="black"/>
              </a:solidFill>
            </a:endParaRPr>
          </a:p>
        </p:txBody>
      </p:sp>
      <p:sp>
        <p:nvSpPr>
          <p:cNvPr id="12" name="Puolivapaa piirto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lang="en-US">
              <a:solidFill>
                <a:prstClr val="black"/>
              </a:solidFill>
            </a:endParaRPr>
          </a:p>
        </p:txBody>
      </p:sp>
      <p:sp>
        <p:nvSpPr>
          <p:cNvPr id="14" name="Suorakulmainen kolmio 13"/>
          <p:cNvSpPr>
            <a:spLocks/>
          </p:cNvSpPr>
          <p:nvPr/>
        </p:nvSpPr>
        <p:spPr bwMode="auto">
          <a:xfrm>
            <a:off x="-6042" y="5791253"/>
            <a:ext cx="3402314" cy="1080868"/>
          </a:xfrm>
          <a:prstGeom prst="rtTriangle">
            <a:avLst/>
          </a:prstGeom>
          <a:blipFill>
            <a:blip r:embed="rId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a:endParaRPr lang="en-US">
              <a:solidFill>
                <a:prstClr val="white"/>
              </a:solidFill>
            </a:endParaRPr>
          </a:p>
        </p:txBody>
      </p:sp>
      <p:cxnSp>
        <p:nvCxnSpPr>
          <p:cNvPr id="15" name="Suora yhdysviiva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Otsikon paikkamerkki 8"/>
          <p:cNvSpPr>
            <a:spLocks noGrp="1"/>
          </p:cNvSpPr>
          <p:nvPr>
            <p:ph type="title"/>
          </p:nvPr>
        </p:nvSpPr>
        <p:spPr>
          <a:xfrm>
            <a:off x="460885" y="1052736"/>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fi-FI" dirty="0" smtClean="0"/>
              <a:t>Muokkaa </a:t>
            </a:r>
            <a:r>
              <a:rPr kumimoji="0" lang="fi-FI" dirty="0" err="1" smtClean="0"/>
              <a:t>perustyyl</a:t>
            </a:r>
            <a:r>
              <a:rPr kumimoji="0" lang="fi-FI" dirty="0" smtClean="0"/>
              <a:t>. </a:t>
            </a:r>
            <a:r>
              <a:rPr kumimoji="0" lang="fi-FI" dirty="0" err="1" smtClean="0"/>
              <a:t>napsautt</a:t>
            </a:r>
            <a:r>
              <a:rPr kumimoji="0" lang="fi-FI" dirty="0" smtClean="0"/>
              <a:t>.</a:t>
            </a:r>
            <a:endParaRPr kumimoji="0" lang="en-US" dirty="0"/>
          </a:p>
        </p:txBody>
      </p:sp>
      <p:sp>
        <p:nvSpPr>
          <p:cNvPr id="30" name="Tekstin paikkamerkki 29"/>
          <p:cNvSpPr>
            <a:spLocks noGrp="1"/>
          </p:cNvSpPr>
          <p:nvPr>
            <p:ph type="body" idx="1"/>
          </p:nvPr>
        </p:nvSpPr>
        <p:spPr>
          <a:xfrm>
            <a:off x="457200" y="2204864"/>
            <a:ext cx="8219256" cy="3802427"/>
          </a:xfrm>
          <a:prstGeom prst="rect">
            <a:avLst/>
          </a:prstGeom>
        </p:spPr>
        <p:txBody>
          <a:bodyPr vert="horz">
            <a:normAutofit/>
          </a:bodyPr>
          <a:lstStyle>
            <a:extLst/>
          </a:lstStyle>
          <a:p>
            <a:pPr lvl="0" eaLnBrk="1" latinLnBrk="0" hangingPunct="1"/>
            <a:r>
              <a:rPr kumimoji="0" lang="fi-FI" dirty="0" smtClean="0"/>
              <a:t>Muokkaa tekstin perustyylejä napsauttamalla</a:t>
            </a:r>
          </a:p>
          <a:p>
            <a:pPr lvl="1" eaLnBrk="1" latinLnBrk="0" hangingPunct="1"/>
            <a:r>
              <a:rPr kumimoji="0" lang="fi-FI" dirty="0" smtClean="0"/>
              <a:t>toinen taso</a:t>
            </a:r>
          </a:p>
          <a:p>
            <a:pPr lvl="2" eaLnBrk="1" latinLnBrk="0" hangingPunct="1"/>
            <a:r>
              <a:rPr kumimoji="0" lang="fi-FI" dirty="0" smtClean="0"/>
              <a:t>kolmas taso</a:t>
            </a:r>
          </a:p>
          <a:p>
            <a:pPr lvl="3" eaLnBrk="1" latinLnBrk="0" hangingPunct="1"/>
            <a:r>
              <a:rPr kumimoji="0" lang="fi-FI" dirty="0" smtClean="0"/>
              <a:t>neljäs taso</a:t>
            </a:r>
          </a:p>
          <a:p>
            <a:pPr lvl="4" eaLnBrk="1" latinLnBrk="0" hangingPunct="1"/>
            <a:r>
              <a:rPr kumimoji="0" lang="fi-FI" dirty="0" smtClean="0"/>
              <a:t>viides taso</a:t>
            </a:r>
            <a:endParaRPr kumimoji="0" lang="en-US" dirty="0"/>
          </a:p>
        </p:txBody>
      </p:sp>
      <p:sp>
        <p:nvSpPr>
          <p:cNvPr id="10" name="Päivämäärän paikkamerkki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ED32E902-D7F1-412F-B8D9-8A44E5833434}" type="datetime1">
              <a:rPr lang="fi-FI" smtClean="0">
                <a:solidFill>
                  <a:prstClr val="black"/>
                </a:solidFill>
              </a:rPr>
              <a:pPr/>
              <a:t>18.11.2015</a:t>
            </a:fld>
            <a:endParaRPr lang="fi-FI">
              <a:solidFill>
                <a:prstClr val="black"/>
              </a:solidFill>
            </a:endParaRPr>
          </a:p>
        </p:txBody>
      </p:sp>
      <p:sp>
        <p:nvSpPr>
          <p:cNvPr id="22" name="Alatunnisteen paikkamerkki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fi-FI">
              <a:solidFill>
                <a:prstClr val="black"/>
              </a:solidFill>
            </a:endParaRPr>
          </a:p>
        </p:txBody>
      </p:sp>
      <p:sp>
        <p:nvSpPr>
          <p:cNvPr id="18" name="Dian numeron paikkamerkki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900E4977-9930-4604-8B32-30F72A5A4ED4}" type="slidenum">
              <a:rPr lang="fi-FI" smtClean="0">
                <a:solidFill>
                  <a:prstClr val="black"/>
                </a:solidFill>
              </a:rPr>
              <a:pPr/>
              <a:t>‹#›</a:t>
            </a:fld>
            <a:endParaRPr lang="fi-FI">
              <a:solidFill>
                <a:prstClr val="black"/>
              </a:solidFill>
            </a:endParaRPr>
          </a:p>
        </p:txBody>
      </p:sp>
      <p:pic>
        <p:nvPicPr>
          <p:cNvPr id="1026"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0146" y="883"/>
            <a:ext cx="3309938" cy="9429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6" name="Picture 2"/>
          <p:cNvPicPr>
            <a:picLocks noChangeAspect="1" noChangeArrowheads="1"/>
          </p:cNvPicPr>
          <p:nvPr userDrawn="1"/>
        </p:nvPicPr>
        <p:blipFill>
          <a:blip r:embed="rId4">
            <a:extLst>
              <a:ext uri="{28A0092B-C50C-407E-A947-70E740481C1C}">
                <a14:useLocalDpi xmlns:a14="http://schemas.microsoft.com/office/drawing/2010/main" val="0"/>
              </a:ext>
            </a:extLst>
          </a:blip>
          <a:srcRect/>
          <a:stretch>
            <a:fillRect/>
          </a:stretch>
        </p:blipFill>
        <p:spPr bwMode="auto">
          <a:xfrm>
            <a:off x="40146" y="883"/>
            <a:ext cx="3309938" cy="9429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437591915"/>
      </p:ext>
    </p:extLst>
  </p:cSld>
  <p:clrMap bg1="lt1" tx1="dk1" bg2="lt2" tx2="dk2" accent1="accent1" accent2="accent2" accent3="accent3" accent4="accent4" accent5="accent5" accent6="accent6" hlink="hlink" folHlink="folHlink"/>
  <p:sldLayoutIdLst>
    <p:sldLayoutId id="2147483686" r:id="rId1"/>
  </p:sldLayoutIdLst>
  <p:timing>
    <p:tnLst>
      <p:par>
        <p:cTn id="1" dur="indefinite" restart="never" nodeType="tmRoot"/>
      </p:par>
    </p:tnLst>
  </p:timing>
  <p:hf hdr="0" ftr="0"/>
  <p:txStyles>
    <p:titleStyle>
      <a:lvl1pPr algn="l" rtl="0" eaLnBrk="1" latinLnBrk="0" hangingPunct="1">
        <a:spcBef>
          <a:spcPct val="0"/>
        </a:spcBef>
        <a:buNone/>
        <a:defRPr kumimoji="0" sz="4400" b="1" kern="1200">
          <a:solidFill>
            <a:schemeClr val="tx2"/>
          </a:solidFill>
          <a:effectLst>
            <a:outerShdw blurRad="31750" dist="25400" dir="5400000" algn="tl" rotWithShape="0">
              <a:srgbClr val="000000">
                <a:alpha val="25000"/>
              </a:srgbClr>
            </a:outerShdw>
          </a:effectLst>
          <a:latin typeface="Calibri" panose="020F0502020204030204" pitchFamily="34" charset="0"/>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Calibri" panose="020F0502020204030204" pitchFamily="34" charset="0"/>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Calibri" panose="020F0502020204030204" pitchFamily="34" charset="0"/>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Calibri" panose="020F0502020204030204" pitchFamily="34" charset="0"/>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Calibri" panose="020F0502020204030204" pitchFamily="34" charset="0"/>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Calibri" panose="020F0502020204030204" pitchFamily="34" charset="0"/>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Otsikon paikkamerkki 1"/>
          <p:cNvSpPr>
            <a:spLocks noGrp="1"/>
          </p:cNvSpPr>
          <p:nvPr>
            <p:ph type="title"/>
          </p:nvPr>
        </p:nvSpPr>
        <p:spPr>
          <a:xfrm>
            <a:off x="457200" y="943858"/>
            <a:ext cx="8147248" cy="828958"/>
          </a:xfrm>
          <a:prstGeom prst="rect">
            <a:avLst/>
          </a:prstGeom>
        </p:spPr>
        <p:txBody>
          <a:bodyPr vert="horz" lIns="91440" tIns="45720" rIns="91440" bIns="45720" rtlCol="0" anchor="ctr">
            <a:normAutofit/>
          </a:bodyPr>
          <a:lstStyle/>
          <a:p>
            <a:r>
              <a:rPr lang="fi-FI" dirty="0" smtClean="0"/>
              <a:t>Muokkaa </a:t>
            </a:r>
            <a:r>
              <a:rPr lang="fi-FI" dirty="0" err="1" smtClean="0"/>
              <a:t>perustyyl</a:t>
            </a:r>
            <a:r>
              <a:rPr lang="fi-FI" dirty="0" smtClean="0"/>
              <a:t>. </a:t>
            </a:r>
            <a:r>
              <a:rPr lang="fi-FI" dirty="0" err="1" smtClean="0"/>
              <a:t>napsautt</a:t>
            </a:r>
            <a:r>
              <a:rPr lang="fi-FI" dirty="0" smtClean="0"/>
              <a:t>.</a:t>
            </a:r>
            <a:endParaRPr lang="fi-FI" dirty="0"/>
          </a:p>
        </p:txBody>
      </p:sp>
      <p:sp>
        <p:nvSpPr>
          <p:cNvPr id="3" name="Tekstin paikkamerkki 2"/>
          <p:cNvSpPr>
            <a:spLocks noGrp="1"/>
          </p:cNvSpPr>
          <p:nvPr>
            <p:ph type="body" idx="1"/>
          </p:nvPr>
        </p:nvSpPr>
        <p:spPr>
          <a:xfrm>
            <a:off x="457200" y="1916832"/>
            <a:ext cx="8219256" cy="4209331"/>
          </a:xfrm>
          <a:prstGeom prst="rect">
            <a:avLst/>
          </a:prstGeom>
        </p:spPr>
        <p:txBody>
          <a:bodyPr vert="horz" lIns="91440" tIns="45720" rIns="91440" bIns="45720" rtlCol="0">
            <a:normAutofit/>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Päivämäärän paikkamerkki 3"/>
          <p:cNvSpPr>
            <a:spLocks noGrp="1"/>
          </p:cNvSpPr>
          <p:nvPr>
            <p:ph type="dt" sz="half" idx="2"/>
          </p:nvPr>
        </p:nvSpPr>
        <p:spPr>
          <a:xfrm>
            <a:off x="5940152" y="6381328"/>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C76545F-FF08-4AA9-9959-D2613BFF8036}" type="datetime1">
              <a:rPr lang="fi-FI" smtClean="0">
                <a:solidFill>
                  <a:prstClr val="black">
                    <a:tint val="75000"/>
                  </a:prstClr>
                </a:solidFill>
              </a:rPr>
              <a:pPr/>
              <a:t>18.11.2015</a:t>
            </a:fld>
            <a:endParaRPr lang="fi-FI">
              <a:solidFill>
                <a:prstClr val="black">
                  <a:tint val="75000"/>
                </a:prstClr>
              </a:solidFill>
            </a:endParaRPr>
          </a:p>
        </p:txBody>
      </p:sp>
      <p:sp>
        <p:nvSpPr>
          <p:cNvPr id="5" name="Alatunnisteen paikkamerkki 4"/>
          <p:cNvSpPr>
            <a:spLocks noGrp="1"/>
          </p:cNvSpPr>
          <p:nvPr>
            <p:ph type="ftr" sz="quarter" idx="3"/>
          </p:nvPr>
        </p:nvSpPr>
        <p:spPr>
          <a:xfrm>
            <a:off x="2987824" y="6381328"/>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i-FI" dirty="0">
              <a:solidFill>
                <a:prstClr val="black">
                  <a:tint val="75000"/>
                </a:prstClr>
              </a:solidFill>
            </a:endParaRPr>
          </a:p>
        </p:txBody>
      </p:sp>
      <p:sp>
        <p:nvSpPr>
          <p:cNvPr id="6" name="Dian numeron paikkamerkki 5"/>
          <p:cNvSpPr>
            <a:spLocks noGrp="1"/>
          </p:cNvSpPr>
          <p:nvPr>
            <p:ph type="sldNum" sz="quarter" idx="4"/>
          </p:nvPr>
        </p:nvSpPr>
        <p:spPr>
          <a:xfrm>
            <a:off x="8100392" y="6381328"/>
            <a:ext cx="586408" cy="340147"/>
          </a:xfrm>
          <a:prstGeom prst="rect">
            <a:avLst/>
          </a:prstGeom>
        </p:spPr>
        <p:txBody>
          <a:bodyPr vert="horz" lIns="91440" tIns="45720" rIns="91440" bIns="45720" rtlCol="0" anchor="ctr"/>
          <a:lstStyle>
            <a:lvl1pPr algn="r">
              <a:defRPr sz="1200">
                <a:solidFill>
                  <a:schemeClr val="tx1">
                    <a:tint val="75000"/>
                  </a:schemeClr>
                </a:solidFill>
              </a:defRPr>
            </a:lvl1pPr>
          </a:lstStyle>
          <a:p>
            <a:fld id="{E15F0AF4-FD8F-4EB7-B53E-F8E941A4B72B}" type="slidenum">
              <a:rPr lang="fi-FI" smtClean="0">
                <a:solidFill>
                  <a:prstClr val="black">
                    <a:tint val="75000"/>
                  </a:prstClr>
                </a:solidFill>
              </a:rPr>
              <a:pPr/>
              <a:t>‹#›</a:t>
            </a:fld>
            <a:endParaRPr lang="fi-FI">
              <a:solidFill>
                <a:prstClr val="black">
                  <a:tint val="75000"/>
                </a:prstClr>
              </a:solidFill>
            </a:endParaRPr>
          </a:p>
        </p:txBody>
      </p:sp>
      <p:pic>
        <p:nvPicPr>
          <p:cNvPr id="7" name="Picture 2"/>
          <p:cNvPicPr>
            <a:picLocks noChangeAspect="1" noChangeArrowheads="1"/>
          </p:cNvPicPr>
          <p:nvPr userDrawn="1"/>
        </p:nvPicPr>
        <p:blipFill>
          <a:blip r:embed="rId13">
            <a:extLst>
              <a:ext uri="{28A0092B-C50C-407E-A947-70E740481C1C}">
                <a14:useLocalDpi xmlns:a14="http://schemas.microsoft.com/office/drawing/2010/main" val="0"/>
              </a:ext>
            </a:extLst>
          </a:blip>
          <a:srcRect/>
          <a:stretch>
            <a:fillRect/>
          </a:stretch>
        </p:blipFill>
        <p:spPr bwMode="auto">
          <a:xfrm>
            <a:off x="35496" y="883"/>
            <a:ext cx="3309938" cy="9429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388591796"/>
      </p:ext>
    </p:extLst>
  </p:cSld>
  <p:clrMap bg1="lt1" tx1="dk1" bg2="lt2" tx2="dk2" accent1="accent1" accent2="accent2" accent3="accent3" accent4="accent4" accent5="accent5" accent6="accent6" hlink="hlink" folHlink="folHlink"/>
  <p:sldLayoutIdLst>
    <p:sldLayoutId id="2147483688" r:id="rId1"/>
    <p:sldLayoutId id="2147483689" r:id="rId2"/>
    <p:sldLayoutId id="2147483690" r:id="rId3"/>
    <p:sldLayoutId id="2147483691" r:id="rId4"/>
    <p:sldLayoutId id="2147483692" r:id="rId5"/>
    <p:sldLayoutId id="2147483693" r:id="rId6"/>
    <p:sldLayoutId id="2147483694" r:id="rId7"/>
    <p:sldLayoutId id="2147483695" r:id="rId8"/>
    <p:sldLayoutId id="2147483696" r:id="rId9"/>
    <p:sldLayoutId id="2147483697" r:id="rId10"/>
    <p:sldLayoutId id="2147483698" r:id="rId11"/>
  </p:sldLayoutIdLst>
  <p:timing>
    <p:tnLst>
      <p:par>
        <p:cTn id="1" dur="indefinite" restart="never" nodeType="tmRoot"/>
      </p:par>
    </p:tnLst>
  </p:timing>
  <p:hf hdr="0" ftr="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3" name="Puolivapaa piirto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lang="en-US">
              <a:solidFill>
                <a:prstClr val="black"/>
              </a:solidFill>
            </a:endParaRPr>
          </a:p>
        </p:txBody>
      </p:sp>
      <p:sp>
        <p:nvSpPr>
          <p:cNvPr id="12" name="Puolivapaa piirto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lang="en-US">
              <a:solidFill>
                <a:prstClr val="black"/>
              </a:solidFill>
            </a:endParaRPr>
          </a:p>
        </p:txBody>
      </p:sp>
      <p:sp>
        <p:nvSpPr>
          <p:cNvPr id="14" name="Suorakulmainen kolmio 13"/>
          <p:cNvSpPr>
            <a:spLocks/>
          </p:cNvSpPr>
          <p:nvPr/>
        </p:nvSpPr>
        <p:spPr bwMode="auto">
          <a:xfrm>
            <a:off x="-6042" y="5791253"/>
            <a:ext cx="3402314" cy="1080868"/>
          </a:xfrm>
          <a:prstGeom prst="rtTriangle">
            <a:avLst/>
          </a:prstGeom>
          <a:blipFill>
            <a:blip r:embed="rId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a:endParaRPr lang="en-US">
              <a:solidFill>
                <a:prstClr val="white"/>
              </a:solidFill>
            </a:endParaRPr>
          </a:p>
        </p:txBody>
      </p:sp>
      <p:cxnSp>
        <p:nvCxnSpPr>
          <p:cNvPr id="15" name="Suora yhdysviiva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Otsikon paikkamerkki 8"/>
          <p:cNvSpPr>
            <a:spLocks noGrp="1"/>
          </p:cNvSpPr>
          <p:nvPr>
            <p:ph type="title"/>
          </p:nvPr>
        </p:nvSpPr>
        <p:spPr>
          <a:xfrm>
            <a:off x="460885" y="1052736"/>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fi-FI" dirty="0" smtClean="0"/>
              <a:t>Muokkaa </a:t>
            </a:r>
            <a:r>
              <a:rPr kumimoji="0" lang="fi-FI" dirty="0" err="1" smtClean="0"/>
              <a:t>perustyyl</a:t>
            </a:r>
            <a:r>
              <a:rPr kumimoji="0" lang="fi-FI" dirty="0" smtClean="0"/>
              <a:t>. </a:t>
            </a:r>
            <a:r>
              <a:rPr kumimoji="0" lang="fi-FI" dirty="0" err="1" smtClean="0"/>
              <a:t>napsautt</a:t>
            </a:r>
            <a:r>
              <a:rPr kumimoji="0" lang="fi-FI" dirty="0" smtClean="0"/>
              <a:t>.</a:t>
            </a:r>
            <a:endParaRPr kumimoji="0" lang="en-US" dirty="0"/>
          </a:p>
        </p:txBody>
      </p:sp>
      <p:sp>
        <p:nvSpPr>
          <p:cNvPr id="30" name="Tekstin paikkamerkki 29"/>
          <p:cNvSpPr>
            <a:spLocks noGrp="1"/>
          </p:cNvSpPr>
          <p:nvPr>
            <p:ph type="body" idx="1"/>
          </p:nvPr>
        </p:nvSpPr>
        <p:spPr>
          <a:xfrm>
            <a:off x="457200" y="2204864"/>
            <a:ext cx="8219256" cy="3802427"/>
          </a:xfrm>
          <a:prstGeom prst="rect">
            <a:avLst/>
          </a:prstGeom>
        </p:spPr>
        <p:txBody>
          <a:bodyPr vert="horz">
            <a:normAutofit/>
          </a:bodyPr>
          <a:lstStyle>
            <a:extLst/>
          </a:lstStyle>
          <a:p>
            <a:pPr lvl="0" eaLnBrk="1" latinLnBrk="0" hangingPunct="1"/>
            <a:r>
              <a:rPr kumimoji="0" lang="fi-FI" dirty="0" smtClean="0"/>
              <a:t>Muokkaa tekstin perustyylejä napsauttamalla</a:t>
            </a:r>
          </a:p>
          <a:p>
            <a:pPr lvl="1" eaLnBrk="1" latinLnBrk="0" hangingPunct="1"/>
            <a:r>
              <a:rPr kumimoji="0" lang="fi-FI" dirty="0" smtClean="0"/>
              <a:t>toinen taso</a:t>
            </a:r>
          </a:p>
          <a:p>
            <a:pPr lvl="2" eaLnBrk="1" latinLnBrk="0" hangingPunct="1"/>
            <a:r>
              <a:rPr kumimoji="0" lang="fi-FI" dirty="0" smtClean="0"/>
              <a:t>kolmas taso</a:t>
            </a:r>
          </a:p>
          <a:p>
            <a:pPr lvl="3" eaLnBrk="1" latinLnBrk="0" hangingPunct="1"/>
            <a:r>
              <a:rPr kumimoji="0" lang="fi-FI" dirty="0" smtClean="0"/>
              <a:t>neljäs taso</a:t>
            </a:r>
          </a:p>
          <a:p>
            <a:pPr lvl="4" eaLnBrk="1" latinLnBrk="0" hangingPunct="1"/>
            <a:r>
              <a:rPr kumimoji="0" lang="fi-FI" dirty="0" smtClean="0"/>
              <a:t>viides taso</a:t>
            </a:r>
            <a:endParaRPr kumimoji="0" lang="en-US" dirty="0"/>
          </a:p>
        </p:txBody>
      </p:sp>
      <p:sp>
        <p:nvSpPr>
          <p:cNvPr id="10" name="Päivämäärän paikkamerkki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ED32E902-D7F1-412F-B8D9-8A44E5833434}" type="datetime1">
              <a:rPr lang="fi-FI" smtClean="0">
                <a:solidFill>
                  <a:prstClr val="black"/>
                </a:solidFill>
              </a:rPr>
              <a:pPr/>
              <a:t>18.11.2015</a:t>
            </a:fld>
            <a:endParaRPr lang="fi-FI">
              <a:solidFill>
                <a:prstClr val="black"/>
              </a:solidFill>
            </a:endParaRPr>
          </a:p>
        </p:txBody>
      </p:sp>
      <p:sp>
        <p:nvSpPr>
          <p:cNvPr id="22" name="Alatunnisteen paikkamerkki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fi-FI">
              <a:solidFill>
                <a:prstClr val="black"/>
              </a:solidFill>
            </a:endParaRPr>
          </a:p>
        </p:txBody>
      </p:sp>
      <p:sp>
        <p:nvSpPr>
          <p:cNvPr id="18" name="Dian numeron paikkamerkki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900E4977-9930-4604-8B32-30F72A5A4ED4}" type="slidenum">
              <a:rPr lang="fi-FI" smtClean="0">
                <a:solidFill>
                  <a:prstClr val="black"/>
                </a:solidFill>
              </a:rPr>
              <a:pPr/>
              <a:t>‹#›</a:t>
            </a:fld>
            <a:endParaRPr lang="fi-FI">
              <a:solidFill>
                <a:prstClr val="black"/>
              </a:solidFill>
            </a:endParaRPr>
          </a:p>
        </p:txBody>
      </p:sp>
      <p:pic>
        <p:nvPicPr>
          <p:cNvPr id="1026"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0146" y="883"/>
            <a:ext cx="3309938" cy="9429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6" name="Picture 2"/>
          <p:cNvPicPr>
            <a:picLocks noChangeAspect="1" noChangeArrowheads="1"/>
          </p:cNvPicPr>
          <p:nvPr userDrawn="1"/>
        </p:nvPicPr>
        <p:blipFill>
          <a:blip r:embed="rId4">
            <a:extLst>
              <a:ext uri="{28A0092B-C50C-407E-A947-70E740481C1C}">
                <a14:useLocalDpi xmlns:a14="http://schemas.microsoft.com/office/drawing/2010/main" val="0"/>
              </a:ext>
            </a:extLst>
          </a:blip>
          <a:srcRect/>
          <a:stretch>
            <a:fillRect/>
          </a:stretch>
        </p:blipFill>
        <p:spPr bwMode="auto">
          <a:xfrm>
            <a:off x="40146" y="883"/>
            <a:ext cx="3309938" cy="9429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159925031"/>
      </p:ext>
    </p:extLst>
  </p:cSld>
  <p:clrMap bg1="lt1" tx1="dk1" bg2="lt2" tx2="dk2" accent1="accent1" accent2="accent2" accent3="accent3" accent4="accent4" accent5="accent5" accent6="accent6" hlink="hlink" folHlink="folHlink"/>
  <p:sldLayoutIdLst>
    <p:sldLayoutId id="2147483700" r:id="rId1"/>
  </p:sldLayoutIdLst>
  <p:timing>
    <p:tnLst>
      <p:par>
        <p:cTn id="1" dur="indefinite" restart="never" nodeType="tmRoot"/>
      </p:par>
    </p:tnLst>
  </p:timing>
  <p:hf hdr="0" ftr="0"/>
  <p:txStyles>
    <p:titleStyle>
      <a:lvl1pPr algn="l" rtl="0" eaLnBrk="1" latinLnBrk="0" hangingPunct="1">
        <a:spcBef>
          <a:spcPct val="0"/>
        </a:spcBef>
        <a:buNone/>
        <a:defRPr kumimoji="0" sz="4400" b="1" kern="1200">
          <a:solidFill>
            <a:schemeClr val="tx2"/>
          </a:solidFill>
          <a:effectLst>
            <a:outerShdw blurRad="31750" dist="25400" dir="5400000" algn="tl" rotWithShape="0">
              <a:srgbClr val="000000">
                <a:alpha val="25000"/>
              </a:srgbClr>
            </a:outerShdw>
          </a:effectLst>
          <a:latin typeface="Calibri" panose="020F0502020204030204" pitchFamily="34" charset="0"/>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Calibri" panose="020F0502020204030204" pitchFamily="34" charset="0"/>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Calibri" panose="020F0502020204030204" pitchFamily="34" charset="0"/>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Calibri" panose="020F0502020204030204" pitchFamily="34" charset="0"/>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Calibri" panose="020F0502020204030204" pitchFamily="34" charset="0"/>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Calibri" panose="020F0502020204030204" pitchFamily="34" charset="0"/>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Otsikon paikkamerkki 1"/>
          <p:cNvSpPr>
            <a:spLocks noGrp="1"/>
          </p:cNvSpPr>
          <p:nvPr>
            <p:ph type="title"/>
          </p:nvPr>
        </p:nvSpPr>
        <p:spPr>
          <a:xfrm>
            <a:off x="457200" y="943858"/>
            <a:ext cx="8147248" cy="828958"/>
          </a:xfrm>
          <a:prstGeom prst="rect">
            <a:avLst/>
          </a:prstGeom>
        </p:spPr>
        <p:txBody>
          <a:bodyPr vert="horz" lIns="91440" tIns="45720" rIns="91440" bIns="45720" rtlCol="0" anchor="ctr">
            <a:normAutofit/>
          </a:bodyPr>
          <a:lstStyle/>
          <a:p>
            <a:r>
              <a:rPr lang="fi-FI" dirty="0" smtClean="0"/>
              <a:t>Muokkaa </a:t>
            </a:r>
            <a:r>
              <a:rPr lang="fi-FI" dirty="0" err="1" smtClean="0"/>
              <a:t>perustyyl</a:t>
            </a:r>
            <a:r>
              <a:rPr lang="fi-FI" dirty="0" smtClean="0"/>
              <a:t>. </a:t>
            </a:r>
            <a:r>
              <a:rPr lang="fi-FI" dirty="0" err="1" smtClean="0"/>
              <a:t>napsautt</a:t>
            </a:r>
            <a:r>
              <a:rPr lang="fi-FI" dirty="0" smtClean="0"/>
              <a:t>.</a:t>
            </a:r>
            <a:endParaRPr lang="fi-FI" dirty="0"/>
          </a:p>
        </p:txBody>
      </p:sp>
      <p:sp>
        <p:nvSpPr>
          <p:cNvPr id="3" name="Tekstin paikkamerkki 2"/>
          <p:cNvSpPr>
            <a:spLocks noGrp="1"/>
          </p:cNvSpPr>
          <p:nvPr>
            <p:ph type="body" idx="1"/>
          </p:nvPr>
        </p:nvSpPr>
        <p:spPr>
          <a:xfrm>
            <a:off x="457200" y="1916832"/>
            <a:ext cx="8219256" cy="4209331"/>
          </a:xfrm>
          <a:prstGeom prst="rect">
            <a:avLst/>
          </a:prstGeom>
        </p:spPr>
        <p:txBody>
          <a:bodyPr vert="horz" lIns="91440" tIns="45720" rIns="91440" bIns="45720" rtlCol="0">
            <a:normAutofit/>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Päivämäärän paikkamerkki 3"/>
          <p:cNvSpPr>
            <a:spLocks noGrp="1"/>
          </p:cNvSpPr>
          <p:nvPr>
            <p:ph type="dt" sz="half" idx="2"/>
          </p:nvPr>
        </p:nvSpPr>
        <p:spPr>
          <a:xfrm>
            <a:off x="5940152" y="6381328"/>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C76545F-FF08-4AA9-9959-D2613BFF8036}" type="datetime1">
              <a:rPr lang="fi-FI" smtClean="0">
                <a:solidFill>
                  <a:prstClr val="black">
                    <a:tint val="75000"/>
                  </a:prstClr>
                </a:solidFill>
              </a:rPr>
              <a:pPr/>
              <a:t>18.11.2015</a:t>
            </a:fld>
            <a:endParaRPr lang="fi-FI">
              <a:solidFill>
                <a:prstClr val="black">
                  <a:tint val="75000"/>
                </a:prstClr>
              </a:solidFill>
            </a:endParaRPr>
          </a:p>
        </p:txBody>
      </p:sp>
      <p:sp>
        <p:nvSpPr>
          <p:cNvPr id="5" name="Alatunnisteen paikkamerkki 4"/>
          <p:cNvSpPr>
            <a:spLocks noGrp="1"/>
          </p:cNvSpPr>
          <p:nvPr>
            <p:ph type="ftr" sz="quarter" idx="3"/>
          </p:nvPr>
        </p:nvSpPr>
        <p:spPr>
          <a:xfrm>
            <a:off x="2987824" y="6381328"/>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i-FI" dirty="0">
              <a:solidFill>
                <a:prstClr val="black">
                  <a:tint val="75000"/>
                </a:prstClr>
              </a:solidFill>
            </a:endParaRPr>
          </a:p>
        </p:txBody>
      </p:sp>
      <p:sp>
        <p:nvSpPr>
          <p:cNvPr id="6" name="Dian numeron paikkamerkki 5"/>
          <p:cNvSpPr>
            <a:spLocks noGrp="1"/>
          </p:cNvSpPr>
          <p:nvPr>
            <p:ph type="sldNum" sz="quarter" idx="4"/>
          </p:nvPr>
        </p:nvSpPr>
        <p:spPr>
          <a:xfrm>
            <a:off x="8100392" y="6381328"/>
            <a:ext cx="586408" cy="340147"/>
          </a:xfrm>
          <a:prstGeom prst="rect">
            <a:avLst/>
          </a:prstGeom>
        </p:spPr>
        <p:txBody>
          <a:bodyPr vert="horz" lIns="91440" tIns="45720" rIns="91440" bIns="45720" rtlCol="0" anchor="ctr"/>
          <a:lstStyle>
            <a:lvl1pPr algn="r">
              <a:defRPr sz="1200">
                <a:solidFill>
                  <a:schemeClr val="tx1">
                    <a:tint val="75000"/>
                  </a:schemeClr>
                </a:solidFill>
              </a:defRPr>
            </a:lvl1pPr>
          </a:lstStyle>
          <a:p>
            <a:fld id="{E15F0AF4-FD8F-4EB7-B53E-F8E941A4B72B}" type="slidenum">
              <a:rPr lang="fi-FI" smtClean="0">
                <a:solidFill>
                  <a:prstClr val="black">
                    <a:tint val="75000"/>
                  </a:prstClr>
                </a:solidFill>
              </a:rPr>
              <a:pPr/>
              <a:t>‹#›</a:t>
            </a:fld>
            <a:endParaRPr lang="fi-FI">
              <a:solidFill>
                <a:prstClr val="black">
                  <a:tint val="75000"/>
                </a:prstClr>
              </a:solidFill>
            </a:endParaRPr>
          </a:p>
        </p:txBody>
      </p:sp>
      <p:pic>
        <p:nvPicPr>
          <p:cNvPr id="7" name="Picture 2"/>
          <p:cNvPicPr>
            <a:picLocks noChangeAspect="1" noChangeArrowheads="1"/>
          </p:cNvPicPr>
          <p:nvPr userDrawn="1"/>
        </p:nvPicPr>
        <p:blipFill>
          <a:blip r:embed="rId13">
            <a:extLst>
              <a:ext uri="{28A0092B-C50C-407E-A947-70E740481C1C}">
                <a14:useLocalDpi xmlns:a14="http://schemas.microsoft.com/office/drawing/2010/main" val="0"/>
              </a:ext>
            </a:extLst>
          </a:blip>
          <a:srcRect/>
          <a:stretch>
            <a:fillRect/>
          </a:stretch>
        </p:blipFill>
        <p:spPr bwMode="auto">
          <a:xfrm>
            <a:off x="35496" y="883"/>
            <a:ext cx="3309938" cy="9429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874783156"/>
      </p:ext>
    </p:extLst>
  </p:cSld>
  <p:clrMap bg1="lt1" tx1="dk1" bg2="lt2" tx2="dk2" accent1="accent1" accent2="accent2" accent3="accent3" accent4="accent4" accent5="accent5" accent6="accent6" hlink="hlink" folHlink="folHlink"/>
  <p:sldLayoutIdLst>
    <p:sldLayoutId id="2147483702" r:id="rId1"/>
    <p:sldLayoutId id="2147483703" r:id="rId2"/>
    <p:sldLayoutId id="2147483704" r:id="rId3"/>
    <p:sldLayoutId id="2147483705" r:id="rId4"/>
    <p:sldLayoutId id="2147483706" r:id="rId5"/>
    <p:sldLayoutId id="2147483707" r:id="rId6"/>
    <p:sldLayoutId id="2147483708" r:id="rId7"/>
    <p:sldLayoutId id="2147483709" r:id="rId8"/>
    <p:sldLayoutId id="2147483710" r:id="rId9"/>
    <p:sldLayoutId id="2147483711" r:id="rId10"/>
    <p:sldLayoutId id="2147483712" r:id="rId11"/>
  </p:sldLayoutIdLst>
  <p:timing>
    <p:tnLst>
      <p:par>
        <p:cTn id="1" dur="indefinite" restart="never" nodeType="tmRoot"/>
      </p:par>
    </p:tnLst>
  </p:timing>
  <p:hf hdr="0" ftr="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3" name="Puolivapaa piirto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lang="en-US">
              <a:solidFill>
                <a:prstClr val="black"/>
              </a:solidFill>
            </a:endParaRPr>
          </a:p>
        </p:txBody>
      </p:sp>
      <p:sp>
        <p:nvSpPr>
          <p:cNvPr id="12" name="Puolivapaa piirto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lang="en-US">
              <a:solidFill>
                <a:prstClr val="black"/>
              </a:solidFill>
            </a:endParaRPr>
          </a:p>
        </p:txBody>
      </p:sp>
      <p:sp>
        <p:nvSpPr>
          <p:cNvPr id="14" name="Suorakulmainen kolmio 13"/>
          <p:cNvSpPr>
            <a:spLocks/>
          </p:cNvSpPr>
          <p:nvPr/>
        </p:nvSpPr>
        <p:spPr bwMode="auto">
          <a:xfrm>
            <a:off x="-6042" y="5791253"/>
            <a:ext cx="3402314" cy="1080868"/>
          </a:xfrm>
          <a:prstGeom prst="rtTriangle">
            <a:avLst/>
          </a:prstGeom>
          <a:blipFill>
            <a:blip r:embed="rId5">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a:endParaRPr lang="en-US">
              <a:solidFill>
                <a:prstClr val="white"/>
              </a:solidFill>
            </a:endParaRPr>
          </a:p>
        </p:txBody>
      </p:sp>
      <p:cxnSp>
        <p:nvCxnSpPr>
          <p:cNvPr id="15" name="Suora yhdysviiva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Otsikon paikkamerkki 8"/>
          <p:cNvSpPr>
            <a:spLocks noGrp="1"/>
          </p:cNvSpPr>
          <p:nvPr>
            <p:ph type="title"/>
          </p:nvPr>
        </p:nvSpPr>
        <p:spPr>
          <a:xfrm>
            <a:off x="460885" y="1052736"/>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fi-FI" dirty="0" smtClean="0"/>
              <a:t>Muokkaa </a:t>
            </a:r>
            <a:r>
              <a:rPr kumimoji="0" lang="fi-FI" dirty="0" err="1" smtClean="0"/>
              <a:t>perustyyl</a:t>
            </a:r>
            <a:r>
              <a:rPr kumimoji="0" lang="fi-FI" dirty="0" smtClean="0"/>
              <a:t>. </a:t>
            </a:r>
            <a:r>
              <a:rPr kumimoji="0" lang="fi-FI" dirty="0" err="1" smtClean="0"/>
              <a:t>napsautt</a:t>
            </a:r>
            <a:r>
              <a:rPr kumimoji="0" lang="fi-FI" dirty="0" smtClean="0"/>
              <a:t>.</a:t>
            </a:r>
            <a:endParaRPr kumimoji="0" lang="en-US" dirty="0"/>
          </a:p>
        </p:txBody>
      </p:sp>
      <p:sp>
        <p:nvSpPr>
          <p:cNvPr id="30" name="Tekstin paikkamerkki 29"/>
          <p:cNvSpPr>
            <a:spLocks noGrp="1"/>
          </p:cNvSpPr>
          <p:nvPr>
            <p:ph type="body" idx="1"/>
          </p:nvPr>
        </p:nvSpPr>
        <p:spPr>
          <a:xfrm>
            <a:off x="457200" y="2204864"/>
            <a:ext cx="8219256" cy="3802427"/>
          </a:xfrm>
          <a:prstGeom prst="rect">
            <a:avLst/>
          </a:prstGeom>
        </p:spPr>
        <p:txBody>
          <a:bodyPr vert="horz">
            <a:normAutofit/>
          </a:bodyPr>
          <a:lstStyle>
            <a:extLst/>
          </a:lstStyle>
          <a:p>
            <a:pPr lvl="0" eaLnBrk="1" latinLnBrk="0" hangingPunct="1"/>
            <a:r>
              <a:rPr kumimoji="0" lang="fi-FI" dirty="0" smtClean="0"/>
              <a:t>Muokkaa tekstin perustyylejä napsauttamalla</a:t>
            </a:r>
          </a:p>
          <a:p>
            <a:pPr lvl="1" eaLnBrk="1" latinLnBrk="0" hangingPunct="1"/>
            <a:r>
              <a:rPr kumimoji="0" lang="fi-FI" dirty="0" smtClean="0"/>
              <a:t>toinen taso</a:t>
            </a:r>
          </a:p>
          <a:p>
            <a:pPr lvl="2" eaLnBrk="1" latinLnBrk="0" hangingPunct="1"/>
            <a:r>
              <a:rPr kumimoji="0" lang="fi-FI" dirty="0" smtClean="0"/>
              <a:t>kolmas taso</a:t>
            </a:r>
          </a:p>
          <a:p>
            <a:pPr lvl="3" eaLnBrk="1" latinLnBrk="0" hangingPunct="1"/>
            <a:r>
              <a:rPr kumimoji="0" lang="fi-FI" dirty="0" smtClean="0"/>
              <a:t>neljäs taso</a:t>
            </a:r>
          </a:p>
          <a:p>
            <a:pPr lvl="4" eaLnBrk="1" latinLnBrk="0" hangingPunct="1"/>
            <a:r>
              <a:rPr kumimoji="0" lang="fi-FI" dirty="0" smtClean="0"/>
              <a:t>viides taso</a:t>
            </a:r>
            <a:endParaRPr kumimoji="0" lang="en-US" dirty="0"/>
          </a:p>
        </p:txBody>
      </p:sp>
      <p:sp>
        <p:nvSpPr>
          <p:cNvPr id="10" name="Päivämäärän paikkamerkki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C2655E96-BE41-4746-A658-0FBDF469FA7A}" type="datetime1">
              <a:rPr lang="fi-FI" smtClean="0">
                <a:solidFill>
                  <a:prstClr val="black"/>
                </a:solidFill>
              </a:rPr>
              <a:pPr/>
              <a:t>18.11.2015</a:t>
            </a:fld>
            <a:endParaRPr lang="fi-FI">
              <a:solidFill>
                <a:prstClr val="black"/>
              </a:solidFill>
            </a:endParaRPr>
          </a:p>
        </p:txBody>
      </p:sp>
      <p:sp>
        <p:nvSpPr>
          <p:cNvPr id="22" name="Alatunnisteen paikkamerkki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fi-FI">
              <a:solidFill>
                <a:prstClr val="black"/>
              </a:solidFill>
            </a:endParaRPr>
          </a:p>
        </p:txBody>
      </p:sp>
      <p:sp>
        <p:nvSpPr>
          <p:cNvPr id="18" name="Dian numeron paikkamerkki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900E4977-9930-4604-8B32-30F72A5A4ED4}" type="slidenum">
              <a:rPr lang="fi-FI" smtClean="0">
                <a:solidFill>
                  <a:prstClr val="black"/>
                </a:solidFill>
              </a:rPr>
              <a:pPr/>
              <a:t>‹#›</a:t>
            </a:fld>
            <a:endParaRPr lang="fi-FI">
              <a:solidFill>
                <a:prstClr val="black"/>
              </a:solidFill>
            </a:endParaRPr>
          </a:p>
        </p:txBody>
      </p:sp>
      <p:pic>
        <p:nvPicPr>
          <p:cNvPr id="1026" name="Picture 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0146" y="883"/>
            <a:ext cx="3309938" cy="9429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6" name="Picture 2"/>
          <p:cNvPicPr>
            <a:picLocks noChangeAspect="1" noChangeArrowheads="1"/>
          </p:cNvPicPr>
          <p:nvPr userDrawn="1"/>
        </p:nvPicPr>
        <p:blipFill>
          <a:blip r:embed="rId6">
            <a:extLst>
              <a:ext uri="{28A0092B-C50C-407E-A947-70E740481C1C}">
                <a14:useLocalDpi xmlns:a14="http://schemas.microsoft.com/office/drawing/2010/main" val="0"/>
              </a:ext>
            </a:extLst>
          </a:blip>
          <a:srcRect/>
          <a:stretch>
            <a:fillRect/>
          </a:stretch>
        </p:blipFill>
        <p:spPr bwMode="auto">
          <a:xfrm>
            <a:off x="40146" y="883"/>
            <a:ext cx="3309938" cy="9429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904024219"/>
      </p:ext>
    </p:extLst>
  </p:cSld>
  <p:clrMap bg1="lt1" tx1="dk1" bg2="lt2" tx2="dk2" accent1="accent1" accent2="accent2" accent3="accent3" accent4="accent4" accent5="accent5" accent6="accent6" hlink="hlink" folHlink="folHlink"/>
  <p:sldLayoutIdLst>
    <p:sldLayoutId id="2147483714" r:id="rId1"/>
    <p:sldLayoutId id="2147483715" r:id="rId2"/>
    <p:sldLayoutId id="2147483716" r:id="rId3"/>
  </p:sldLayoutIdLst>
  <p:timing>
    <p:tnLst>
      <p:par>
        <p:cTn id="1" dur="indefinite" restart="never" nodeType="tmRoot"/>
      </p:par>
    </p:tnLst>
  </p:timing>
  <p:hf sldNum="0" hdr="0" ftr="0"/>
  <p:txStyles>
    <p:titleStyle>
      <a:lvl1pPr algn="l" rtl="0" eaLnBrk="1" latinLnBrk="0" hangingPunct="1">
        <a:spcBef>
          <a:spcPct val="0"/>
        </a:spcBef>
        <a:buNone/>
        <a:defRPr kumimoji="0" sz="4400" b="1" kern="1200">
          <a:solidFill>
            <a:schemeClr val="tx2"/>
          </a:solidFill>
          <a:effectLst>
            <a:outerShdw blurRad="31750" dist="25400" dir="5400000" algn="tl" rotWithShape="0">
              <a:srgbClr val="000000">
                <a:alpha val="25000"/>
              </a:srgbClr>
            </a:outerShdw>
          </a:effectLst>
          <a:latin typeface="Calibri" panose="020F0502020204030204" pitchFamily="34" charset="0"/>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Calibri" panose="020F0502020204030204" pitchFamily="34" charset="0"/>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Calibri" panose="020F0502020204030204" pitchFamily="34" charset="0"/>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Calibri" panose="020F0502020204030204" pitchFamily="34" charset="0"/>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Calibri" panose="020F0502020204030204" pitchFamily="34" charset="0"/>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Calibri" panose="020F0502020204030204" pitchFamily="34" charset="0"/>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8.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8.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9.xml"/></Relationships>
</file>

<file path=ppt/slides/_rels/slide6.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2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7.xml"/></Relationships>
</file>

<file path=ppt/slides/_rels/slide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ctrTitle"/>
          </p:nvPr>
        </p:nvSpPr>
        <p:spPr>
          <a:xfrm>
            <a:off x="827584" y="2276872"/>
            <a:ext cx="7772400" cy="2385610"/>
          </a:xfrm>
        </p:spPr>
        <p:txBody>
          <a:bodyPr>
            <a:normAutofit fontScale="90000"/>
          </a:bodyPr>
          <a:lstStyle/>
          <a:p>
            <a:r>
              <a:rPr lang="fi-FI" dirty="0" smtClean="0"/>
              <a:t/>
            </a:r>
            <a:br>
              <a:rPr lang="fi-FI" dirty="0" smtClean="0"/>
            </a:br>
            <a:r>
              <a:rPr lang="fi-FI" dirty="0"/>
              <a:t/>
            </a:r>
            <a:br>
              <a:rPr lang="fi-FI" dirty="0"/>
            </a:br>
            <a:r>
              <a:rPr lang="fi-FI" dirty="0" smtClean="0"/>
              <a:t/>
            </a:r>
            <a:br>
              <a:rPr lang="fi-FI" dirty="0" smtClean="0"/>
            </a:br>
            <a:r>
              <a:rPr lang="fi-FI" dirty="0"/>
              <a:t/>
            </a:r>
            <a:br>
              <a:rPr lang="fi-FI" dirty="0"/>
            </a:br>
            <a:r>
              <a:rPr lang="fi-FI" dirty="0" smtClean="0"/>
              <a:t/>
            </a:r>
            <a:br>
              <a:rPr lang="fi-FI" dirty="0" smtClean="0"/>
            </a:br>
            <a:r>
              <a:rPr lang="fi-FI" dirty="0"/>
              <a:t/>
            </a:r>
            <a:br>
              <a:rPr lang="fi-FI" dirty="0"/>
            </a:br>
            <a:r>
              <a:rPr lang="fi-FI" dirty="0" smtClean="0"/>
              <a:t/>
            </a:r>
            <a:br>
              <a:rPr lang="fi-FI" dirty="0" smtClean="0"/>
            </a:br>
            <a:r>
              <a:rPr lang="fi-FI" dirty="0" smtClean="0"/>
              <a:t/>
            </a:r>
            <a:br>
              <a:rPr lang="fi-FI" dirty="0" smtClean="0"/>
            </a:br>
            <a:r>
              <a:rPr lang="fi-FI" dirty="0"/>
              <a:t/>
            </a:r>
            <a:br>
              <a:rPr lang="fi-FI" dirty="0"/>
            </a:br>
            <a:r>
              <a:rPr lang="fi-FI" dirty="0" smtClean="0"/>
              <a:t/>
            </a:r>
            <a:br>
              <a:rPr lang="fi-FI" dirty="0" smtClean="0"/>
            </a:br>
            <a:r>
              <a:rPr lang="fi-FI" dirty="0"/>
              <a:t/>
            </a:r>
            <a:br>
              <a:rPr lang="fi-FI" dirty="0"/>
            </a:br>
            <a:r>
              <a:rPr lang="fi-FI" dirty="0" smtClean="0"/>
              <a:t>                 </a:t>
            </a:r>
            <a:r>
              <a:rPr lang="fi-FI" sz="3600" dirty="0" smtClean="0"/>
              <a:t>Esimerkkejä aiheiden  valmisteluprosesseista kahden </a:t>
            </a:r>
            <a:r>
              <a:rPr lang="fi-FI" sz="3600" u="sng" dirty="0" smtClean="0">
                <a:solidFill>
                  <a:srgbClr val="FF0000"/>
                </a:solidFill>
              </a:rPr>
              <a:t>keskeneräisen</a:t>
            </a:r>
            <a:r>
              <a:rPr lang="fi-FI" sz="3600" dirty="0" smtClean="0">
                <a:solidFill>
                  <a:srgbClr val="FF0000"/>
                </a:solidFill>
              </a:rPr>
              <a:t> </a:t>
            </a:r>
            <a:r>
              <a:rPr lang="fi-FI" sz="3600" dirty="0" smtClean="0"/>
              <a:t>aiheen valossa</a:t>
            </a:r>
            <a:br>
              <a:rPr lang="fi-FI" sz="3600" dirty="0" smtClean="0"/>
            </a:br>
            <a:r>
              <a:rPr lang="fi-FI" dirty="0" smtClean="0"/>
              <a:t/>
            </a:r>
            <a:br>
              <a:rPr lang="fi-FI" dirty="0" smtClean="0"/>
            </a:br>
            <a:r>
              <a:rPr lang="fi-FI" sz="4000" dirty="0" smtClean="0">
                <a:solidFill>
                  <a:schemeClr val="accent6"/>
                </a:solidFill>
              </a:rPr>
              <a:t>Implanttikiinnitteinen kokoproteesi</a:t>
            </a:r>
            <a:br>
              <a:rPr lang="fi-FI" sz="4000" dirty="0" smtClean="0">
                <a:solidFill>
                  <a:schemeClr val="accent6"/>
                </a:solidFill>
              </a:rPr>
            </a:br>
            <a:r>
              <a:rPr lang="fi-FI" sz="4000" dirty="0" smtClean="0">
                <a:solidFill>
                  <a:schemeClr val="accent6"/>
                </a:solidFill>
              </a:rPr>
              <a:t>hampaattoman alaleuan hoidossa</a:t>
            </a:r>
            <a:br>
              <a:rPr lang="fi-FI" sz="4000" dirty="0" smtClean="0">
                <a:solidFill>
                  <a:schemeClr val="accent6"/>
                </a:solidFill>
              </a:rPr>
            </a:br>
            <a:r>
              <a:rPr lang="fi-FI" sz="4000" dirty="0">
                <a:solidFill>
                  <a:schemeClr val="accent5">
                    <a:lumMod val="75000"/>
                  </a:schemeClr>
                </a:solidFill>
              </a:rPr>
              <a:t/>
            </a:r>
            <a:br>
              <a:rPr lang="fi-FI" sz="4000" dirty="0">
                <a:solidFill>
                  <a:schemeClr val="accent5">
                    <a:lumMod val="75000"/>
                  </a:schemeClr>
                </a:solidFill>
              </a:rPr>
            </a:br>
            <a:r>
              <a:rPr lang="fi-FI" sz="4000" dirty="0" smtClean="0">
                <a:solidFill>
                  <a:srgbClr val="002060"/>
                </a:solidFill>
              </a:rPr>
              <a:t>Sterilisaatiot</a:t>
            </a:r>
            <a:endParaRPr lang="fi-FI" sz="4000" dirty="0">
              <a:solidFill>
                <a:srgbClr val="002060"/>
              </a:solidFill>
            </a:endParaRPr>
          </a:p>
        </p:txBody>
      </p:sp>
      <p:sp>
        <p:nvSpPr>
          <p:cNvPr id="3" name="Alaotsikko 2"/>
          <p:cNvSpPr>
            <a:spLocks noGrp="1"/>
          </p:cNvSpPr>
          <p:nvPr>
            <p:ph type="subTitle" idx="1"/>
          </p:nvPr>
        </p:nvSpPr>
        <p:spPr>
          <a:xfrm>
            <a:off x="683568" y="4509120"/>
            <a:ext cx="7772400" cy="911672"/>
          </a:xfrm>
        </p:spPr>
        <p:txBody>
          <a:bodyPr>
            <a:normAutofit fontScale="70000" lnSpcReduction="20000"/>
          </a:bodyPr>
          <a:lstStyle/>
          <a:p>
            <a:endParaRPr lang="fi-FI" dirty="0" smtClean="0"/>
          </a:p>
          <a:p>
            <a:r>
              <a:rPr lang="fi-FI" dirty="0" smtClean="0"/>
              <a:t>Avoin seminaari 12.11.2015</a:t>
            </a:r>
          </a:p>
          <a:p>
            <a:r>
              <a:rPr lang="fi-FI" dirty="0" smtClean="0"/>
              <a:t>Erityisasiantuntija </a:t>
            </a:r>
            <a:r>
              <a:rPr lang="fi-FI" dirty="0"/>
              <a:t>Sari Koskinen</a:t>
            </a:r>
          </a:p>
        </p:txBody>
      </p:sp>
      <p:sp>
        <p:nvSpPr>
          <p:cNvPr id="4" name="Päivämäärän paikkamerkki 3"/>
          <p:cNvSpPr>
            <a:spLocks noGrp="1"/>
          </p:cNvSpPr>
          <p:nvPr>
            <p:ph type="dt" sz="half" idx="10"/>
          </p:nvPr>
        </p:nvSpPr>
        <p:spPr/>
        <p:txBody>
          <a:bodyPr/>
          <a:lstStyle/>
          <a:p>
            <a:fld id="{E71938FA-DCAF-4886-A112-E5C87140AB6A}" type="datetime1">
              <a:rPr lang="fi-FI" smtClean="0"/>
              <a:t>18.11.2015</a:t>
            </a:fld>
            <a:endParaRPr lang="fi-FI"/>
          </a:p>
        </p:txBody>
      </p:sp>
    </p:spTree>
    <p:extLst>
      <p:ext uri="{BB962C8B-B14F-4D97-AF65-F5344CB8AC3E}">
        <p14:creationId xmlns:p14="http://schemas.microsoft.com/office/powerpoint/2010/main" val="202979697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539552" y="1484784"/>
            <a:ext cx="8219256" cy="1512168"/>
          </a:xfrm>
        </p:spPr>
        <p:txBody>
          <a:bodyPr>
            <a:normAutofit fontScale="90000"/>
          </a:bodyPr>
          <a:lstStyle/>
          <a:p>
            <a:r>
              <a:rPr lang="fi-FI" dirty="0" smtClean="0"/>
              <a:t>Ongelmat irrotettavan kokoproteesin käytössä</a:t>
            </a:r>
            <a:br>
              <a:rPr lang="fi-FI" dirty="0" smtClean="0"/>
            </a:br>
            <a:endParaRPr lang="fi-FI" dirty="0"/>
          </a:p>
        </p:txBody>
      </p:sp>
      <p:sp>
        <p:nvSpPr>
          <p:cNvPr id="3" name="Sisällön paikkamerkki 2"/>
          <p:cNvSpPr>
            <a:spLocks noGrp="1"/>
          </p:cNvSpPr>
          <p:nvPr>
            <p:ph idx="1"/>
          </p:nvPr>
        </p:nvSpPr>
        <p:spPr>
          <a:xfrm>
            <a:off x="457200" y="3356992"/>
            <a:ext cx="8219256" cy="2769171"/>
          </a:xfrm>
        </p:spPr>
        <p:txBody>
          <a:bodyPr/>
          <a:lstStyle/>
          <a:p>
            <a:r>
              <a:rPr lang="fi-FI" dirty="0">
                <a:solidFill>
                  <a:schemeClr val="tx2">
                    <a:lumMod val="75000"/>
                  </a:schemeClr>
                </a:solidFill>
              </a:rPr>
              <a:t>Vähintään 50 000:lla hampaattomalla suomalaisella on suuria ongelmia alaleuan irrotettavan kokoproteesin käytön ja pysyvyyden kanssa.</a:t>
            </a:r>
          </a:p>
        </p:txBody>
      </p:sp>
      <p:sp>
        <p:nvSpPr>
          <p:cNvPr id="4" name="Päivämäärän paikkamerkki 3"/>
          <p:cNvSpPr>
            <a:spLocks noGrp="1"/>
          </p:cNvSpPr>
          <p:nvPr>
            <p:ph type="dt" sz="half" idx="10"/>
          </p:nvPr>
        </p:nvSpPr>
        <p:spPr/>
        <p:txBody>
          <a:bodyPr/>
          <a:lstStyle/>
          <a:p>
            <a:fld id="{10359402-3F56-47AE-9E67-7937CE684FEC}" type="datetime1">
              <a:rPr lang="fi-FI" smtClean="0">
                <a:solidFill>
                  <a:prstClr val="black">
                    <a:tint val="75000"/>
                  </a:prstClr>
                </a:solidFill>
              </a:rPr>
              <a:pPr/>
              <a:t>18.11.2015</a:t>
            </a:fld>
            <a:endParaRPr lang="fi-FI">
              <a:solidFill>
                <a:prstClr val="black">
                  <a:tint val="75000"/>
                </a:prstClr>
              </a:solidFill>
            </a:endParaRPr>
          </a:p>
        </p:txBody>
      </p:sp>
      <p:sp>
        <p:nvSpPr>
          <p:cNvPr id="5" name="Dian numeron paikkamerkki 4"/>
          <p:cNvSpPr>
            <a:spLocks noGrp="1"/>
          </p:cNvSpPr>
          <p:nvPr>
            <p:ph type="sldNum" sz="quarter" idx="12"/>
          </p:nvPr>
        </p:nvSpPr>
        <p:spPr/>
        <p:txBody>
          <a:bodyPr/>
          <a:lstStyle/>
          <a:p>
            <a:fld id="{E15F0AF4-FD8F-4EB7-B53E-F8E941A4B72B}" type="slidenum">
              <a:rPr lang="fi-FI" smtClean="0">
                <a:solidFill>
                  <a:prstClr val="black">
                    <a:tint val="75000"/>
                  </a:prstClr>
                </a:solidFill>
              </a:rPr>
              <a:pPr/>
              <a:t>10</a:t>
            </a:fld>
            <a:endParaRPr lang="fi-FI">
              <a:solidFill>
                <a:prstClr val="black">
                  <a:tint val="75000"/>
                </a:prstClr>
              </a:solidFill>
            </a:endParaRPr>
          </a:p>
        </p:txBody>
      </p:sp>
    </p:spTree>
    <p:extLst>
      <p:ext uri="{BB962C8B-B14F-4D97-AF65-F5344CB8AC3E}">
        <p14:creationId xmlns:p14="http://schemas.microsoft.com/office/powerpoint/2010/main" val="280681303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a:t>Hoitokäytännöt</a:t>
            </a:r>
          </a:p>
        </p:txBody>
      </p:sp>
      <p:sp>
        <p:nvSpPr>
          <p:cNvPr id="3" name="Sisällön paikkamerkki 2"/>
          <p:cNvSpPr>
            <a:spLocks noGrp="1"/>
          </p:cNvSpPr>
          <p:nvPr>
            <p:ph idx="1"/>
          </p:nvPr>
        </p:nvSpPr>
        <p:spPr/>
        <p:txBody>
          <a:bodyPr/>
          <a:lstStyle/>
          <a:p>
            <a:r>
              <a:rPr lang="fi-FI" dirty="0">
                <a:solidFill>
                  <a:schemeClr val="accent5">
                    <a:lumMod val="50000"/>
                  </a:schemeClr>
                </a:solidFill>
                <a:latin typeface="Times New Roman"/>
                <a:ea typeface="MS PGothic"/>
              </a:rPr>
              <a:t>Hampaattomia potilaita voidaan hoitaa keinojuuriin (=hammasimplantti) kiinnitettävillä kiinteillä rakenteilla tai irrotettavilla </a:t>
            </a:r>
            <a:r>
              <a:rPr lang="fi-FI" dirty="0" smtClean="0">
                <a:solidFill>
                  <a:schemeClr val="accent5">
                    <a:lumMod val="50000"/>
                  </a:schemeClr>
                </a:solidFill>
                <a:latin typeface="Times New Roman"/>
                <a:ea typeface="MS PGothic"/>
              </a:rPr>
              <a:t>kokoproteeseilla.</a:t>
            </a:r>
          </a:p>
          <a:p>
            <a:endParaRPr lang="fi-FI" dirty="0">
              <a:solidFill>
                <a:schemeClr val="accent5">
                  <a:lumMod val="50000"/>
                </a:schemeClr>
              </a:solidFill>
              <a:latin typeface="Times New Roman"/>
              <a:ea typeface="MS PGothic"/>
            </a:endParaRPr>
          </a:p>
          <a:p>
            <a:r>
              <a:rPr lang="fi-FI" dirty="0" smtClean="0">
                <a:solidFill>
                  <a:schemeClr val="accent5">
                    <a:lumMod val="50000"/>
                  </a:schemeClr>
                </a:solidFill>
                <a:latin typeface="Times New Roman"/>
                <a:ea typeface="MS PGothic"/>
              </a:rPr>
              <a:t> </a:t>
            </a:r>
            <a:r>
              <a:rPr lang="fi-FI" dirty="0">
                <a:solidFill>
                  <a:schemeClr val="accent5">
                    <a:lumMod val="50000"/>
                  </a:schemeClr>
                </a:solidFill>
                <a:latin typeface="Times New Roman"/>
                <a:ea typeface="MS PGothic"/>
              </a:rPr>
              <a:t>Yksinkertaisin ratkaisu on kahden alaleukaan asetettavan keinojuuren varaan tukeutuva kokoproteesi.</a:t>
            </a:r>
            <a:endParaRPr lang="fi-FI" dirty="0">
              <a:solidFill>
                <a:schemeClr val="accent5">
                  <a:lumMod val="50000"/>
                </a:schemeClr>
              </a:solidFill>
            </a:endParaRPr>
          </a:p>
        </p:txBody>
      </p:sp>
      <p:sp>
        <p:nvSpPr>
          <p:cNvPr id="4" name="Päivämäärän paikkamerkki 3"/>
          <p:cNvSpPr>
            <a:spLocks noGrp="1"/>
          </p:cNvSpPr>
          <p:nvPr>
            <p:ph type="dt" sz="half" idx="10"/>
          </p:nvPr>
        </p:nvSpPr>
        <p:spPr/>
        <p:txBody>
          <a:bodyPr/>
          <a:lstStyle/>
          <a:p>
            <a:fld id="{10359402-3F56-47AE-9E67-7937CE684FEC}" type="datetime1">
              <a:rPr lang="fi-FI" smtClean="0">
                <a:solidFill>
                  <a:prstClr val="black">
                    <a:tint val="75000"/>
                  </a:prstClr>
                </a:solidFill>
              </a:rPr>
              <a:pPr/>
              <a:t>18.11.2015</a:t>
            </a:fld>
            <a:endParaRPr lang="fi-FI">
              <a:solidFill>
                <a:prstClr val="black">
                  <a:tint val="75000"/>
                </a:prstClr>
              </a:solidFill>
            </a:endParaRPr>
          </a:p>
        </p:txBody>
      </p:sp>
      <p:sp>
        <p:nvSpPr>
          <p:cNvPr id="5" name="Dian numeron paikkamerkki 4"/>
          <p:cNvSpPr>
            <a:spLocks noGrp="1"/>
          </p:cNvSpPr>
          <p:nvPr>
            <p:ph type="sldNum" sz="quarter" idx="12"/>
          </p:nvPr>
        </p:nvSpPr>
        <p:spPr/>
        <p:txBody>
          <a:bodyPr/>
          <a:lstStyle/>
          <a:p>
            <a:fld id="{E15F0AF4-FD8F-4EB7-B53E-F8E941A4B72B}" type="slidenum">
              <a:rPr lang="fi-FI" smtClean="0">
                <a:solidFill>
                  <a:prstClr val="black">
                    <a:tint val="75000"/>
                  </a:prstClr>
                </a:solidFill>
              </a:rPr>
              <a:pPr/>
              <a:t>11</a:t>
            </a:fld>
            <a:endParaRPr lang="fi-FI">
              <a:solidFill>
                <a:prstClr val="black">
                  <a:tint val="75000"/>
                </a:prstClr>
              </a:solidFill>
            </a:endParaRPr>
          </a:p>
        </p:txBody>
      </p:sp>
    </p:spTree>
    <p:extLst>
      <p:ext uri="{BB962C8B-B14F-4D97-AF65-F5344CB8AC3E}">
        <p14:creationId xmlns:p14="http://schemas.microsoft.com/office/powerpoint/2010/main" val="238422017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457200" y="836712"/>
            <a:ext cx="8219256" cy="1368152"/>
          </a:xfrm>
        </p:spPr>
        <p:txBody>
          <a:bodyPr>
            <a:normAutofit fontScale="90000"/>
          </a:bodyPr>
          <a:lstStyle/>
          <a:p>
            <a:r>
              <a:rPr lang="fi-FI" dirty="0"/>
              <a:t>Kliinisten käytäntöjen ja palvelujen tarjonnan vaihtelu </a:t>
            </a:r>
          </a:p>
        </p:txBody>
      </p:sp>
      <p:sp>
        <p:nvSpPr>
          <p:cNvPr id="3" name="Sisällön paikkamerkki 2"/>
          <p:cNvSpPr>
            <a:spLocks noGrp="1"/>
          </p:cNvSpPr>
          <p:nvPr>
            <p:ph idx="1"/>
          </p:nvPr>
        </p:nvSpPr>
        <p:spPr>
          <a:xfrm>
            <a:off x="457200" y="2276872"/>
            <a:ext cx="8219256" cy="3960440"/>
          </a:xfrm>
        </p:spPr>
        <p:txBody>
          <a:bodyPr>
            <a:normAutofit fontScale="85000" lnSpcReduction="10000"/>
          </a:bodyPr>
          <a:lstStyle/>
          <a:p>
            <a:pPr fontAlgn="base"/>
            <a:r>
              <a:rPr lang="fi-FI" dirty="0" err="1"/>
              <a:t>Hammasproteettisen</a:t>
            </a:r>
            <a:r>
              <a:rPr lang="fi-FI" dirty="0"/>
              <a:t> hoidon saatavuus vaihtelee eri kunnissa ja terveyskeskuksissa. </a:t>
            </a:r>
            <a:endParaRPr lang="fi-FI" dirty="0" smtClean="0"/>
          </a:p>
          <a:p>
            <a:pPr fontAlgn="base"/>
            <a:r>
              <a:rPr lang="fi-FI" dirty="0" smtClean="0"/>
              <a:t>Kentältä </a:t>
            </a:r>
            <a:r>
              <a:rPr lang="fi-FI" dirty="0"/>
              <a:t>saatujen viestien mukaan eri kunnissa on erilaisia käytäntöjä sen suhteen, milloin </a:t>
            </a:r>
            <a:r>
              <a:rPr lang="fi-FI" dirty="0" err="1"/>
              <a:t>proteettista</a:t>
            </a:r>
            <a:r>
              <a:rPr lang="fi-FI" dirty="0"/>
              <a:t> hoitoa annetaan, </a:t>
            </a:r>
            <a:r>
              <a:rPr lang="fi-FI" dirty="0" err="1"/>
              <a:t>proteettisiin</a:t>
            </a:r>
            <a:r>
              <a:rPr lang="fi-FI" dirty="0"/>
              <a:t> </a:t>
            </a:r>
            <a:r>
              <a:rPr lang="fi-FI" dirty="0" smtClean="0"/>
              <a:t>hoitoihin arvioidaan käytettävän terveyskeskuksissa 1 - 3 %työajasta </a:t>
            </a:r>
            <a:r>
              <a:rPr lang="fi-FI" dirty="0"/>
              <a:t>eli käytännössä </a:t>
            </a:r>
            <a:r>
              <a:rPr lang="fi-FI" dirty="0" err="1"/>
              <a:t>proteettisia</a:t>
            </a:r>
            <a:r>
              <a:rPr lang="fi-FI" dirty="0"/>
              <a:t> hoitoja ei terveyskeskuksissa juurikaan tehdä </a:t>
            </a:r>
            <a:endParaRPr lang="fi-FI" dirty="0" smtClean="0"/>
          </a:p>
          <a:p>
            <a:pPr fontAlgn="base"/>
            <a:r>
              <a:rPr lang="fi-FI" dirty="0" smtClean="0"/>
              <a:t>90 </a:t>
            </a:r>
            <a:r>
              <a:rPr lang="fi-FI" dirty="0"/>
              <a:t>% implanttileikkauksista tehtiin yksityissektorilla vuonna 2012 .</a:t>
            </a:r>
          </a:p>
          <a:p>
            <a:endParaRPr lang="fi-FI" dirty="0"/>
          </a:p>
        </p:txBody>
      </p:sp>
      <p:sp>
        <p:nvSpPr>
          <p:cNvPr id="4" name="Päivämäärän paikkamerkki 3"/>
          <p:cNvSpPr>
            <a:spLocks noGrp="1"/>
          </p:cNvSpPr>
          <p:nvPr>
            <p:ph type="dt" sz="half" idx="10"/>
          </p:nvPr>
        </p:nvSpPr>
        <p:spPr/>
        <p:txBody>
          <a:bodyPr/>
          <a:lstStyle/>
          <a:p>
            <a:fld id="{10359402-3F56-47AE-9E67-7937CE684FEC}" type="datetime1">
              <a:rPr lang="fi-FI" smtClean="0">
                <a:solidFill>
                  <a:prstClr val="black">
                    <a:tint val="75000"/>
                  </a:prstClr>
                </a:solidFill>
              </a:rPr>
              <a:pPr/>
              <a:t>18.11.2015</a:t>
            </a:fld>
            <a:endParaRPr lang="fi-FI">
              <a:solidFill>
                <a:prstClr val="black">
                  <a:tint val="75000"/>
                </a:prstClr>
              </a:solidFill>
            </a:endParaRPr>
          </a:p>
        </p:txBody>
      </p:sp>
      <p:sp>
        <p:nvSpPr>
          <p:cNvPr id="5" name="Dian numeron paikkamerkki 4"/>
          <p:cNvSpPr>
            <a:spLocks noGrp="1"/>
          </p:cNvSpPr>
          <p:nvPr>
            <p:ph type="sldNum" sz="quarter" idx="12"/>
          </p:nvPr>
        </p:nvSpPr>
        <p:spPr/>
        <p:txBody>
          <a:bodyPr/>
          <a:lstStyle/>
          <a:p>
            <a:fld id="{E15F0AF4-FD8F-4EB7-B53E-F8E941A4B72B}" type="slidenum">
              <a:rPr lang="fi-FI" smtClean="0">
                <a:solidFill>
                  <a:prstClr val="black">
                    <a:tint val="75000"/>
                  </a:prstClr>
                </a:solidFill>
              </a:rPr>
              <a:pPr/>
              <a:t>12</a:t>
            </a:fld>
            <a:endParaRPr lang="fi-FI">
              <a:solidFill>
                <a:prstClr val="black">
                  <a:tint val="75000"/>
                </a:prstClr>
              </a:solidFill>
            </a:endParaRPr>
          </a:p>
        </p:txBody>
      </p:sp>
    </p:spTree>
    <p:extLst>
      <p:ext uri="{BB962C8B-B14F-4D97-AF65-F5344CB8AC3E}">
        <p14:creationId xmlns:p14="http://schemas.microsoft.com/office/powerpoint/2010/main" val="163426485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467544" y="620688"/>
            <a:ext cx="8219256" cy="1008112"/>
          </a:xfrm>
        </p:spPr>
        <p:txBody>
          <a:bodyPr>
            <a:noAutofit/>
          </a:bodyPr>
          <a:lstStyle/>
          <a:p>
            <a:r>
              <a:rPr lang="fi-FI" sz="2800" b="1" dirty="0" smtClean="0"/>
              <a:t>            Kela-korvaukset</a:t>
            </a:r>
            <a:br>
              <a:rPr lang="fi-FI" sz="2800" b="1" dirty="0" smtClean="0"/>
            </a:br>
            <a:r>
              <a:rPr lang="fi-FI" sz="2800" b="1" dirty="0" smtClean="0"/>
              <a:t> </a:t>
            </a:r>
            <a:r>
              <a:rPr lang="fi-FI" sz="2800" b="1" dirty="0"/>
              <a:t>Suomessa annetusta hoidosta vuonna </a:t>
            </a:r>
            <a:r>
              <a:rPr lang="fi-FI" sz="2800" b="1" dirty="0" smtClean="0"/>
              <a:t>2014</a:t>
            </a:r>
            <a:br>
              <a:rPr lang="fi-FI" sz="2800" b="1" dirty="0" smtClean="0"/>
            </a:br>
            <a:r>
              <a:rPr lang="fi-FI" sz="2800" b="1" dirty="0" smtClean="0">
                <a:solidFill>
                  <a:srgbClr val="C00000"/>
                </a:solidFill>
              </a:rPr>
              <a:t>sis. kaikki implantit sekä ylä- että alaleukaan ,joihin anottu </a:t>
            </a:r>
            <a:r>
              <a:rPr lang="fi-FI" sz="2800" b="1" dirty="0" err="1" smtClean="0">
                <a:solidFill>
                  <a:srgbClr val="C00000"/>
                </a:solidFill>
              </a:rPr>
              <a:t>sv-korvausta</a:t>
            </a:r>
            <a:endParaRPr lang="fi-FI" sz="2800" b="1" dirty="0">
              <a:solidFill>
                <a:srgbClr val="C00000"/>
              </a:solidFill>
            </a:endParaRPr>
          </a:p>
        </p:txBody>
      </p:sp>
      <p:graphicFrame>
        <p:nvGraphicFramePr>
          <p:cNvPr id="6" name="Sisällön paikkamerkki 5"/>
          <p:cNvGraphicFramePr>
            <a:graphicFrameLocks noGrp="1"/>
          </p:cNvGraphicFramePr>
          <p:nvPr>
            <p:ph idx="1"/>
            <p:extLst>
              <p:ext uri="{D42A27DB-BD31-4B8C-83A1-F6EECF244321}">
                <p14:modId xmlns:p14="http://schemas.microsoft.com/office/powerpoint/2010/main" val="2595171887"/>
              </p:ext>
            </p:extLst>
          </p:nvPr>
        </p:nvGraphicFramePr>
        <p:xfrm>
          <a:off x="899592" y="1988840"/>
          <a:ext cx="7488832" cy="4419806"/>
        </p:xfrm>
        <a:graphic>
          <a:graphicData uri="http://schemas.openxmlformats.org/drawingml/2006/table">
            <a:tbl>
              <a:tblPr firstRow="1" firstCol="1" bandRow="1"/>
              <a:tblGrid>
                <a:gridCol w="2785013"/>
                <a:gridCol w="2301571"/>
                <a:gridCol w="2402248"/>
              </a:tblGrid>
              <a:tr h="290185">
                <a:tc>
                  <a:txBody>
                    <a:bodyPr/>
                    <a:lstStyle/>
                    <a:p>
                      <a:pPr>
                        <a:spcAft>
                          <a:spcPts val="0"/>
                        </a:spcAft>
                      </a:pPr>
                      <a:r>
                        <a:rPr lang="fi-FI" sz="1000" dirty="0">
                          <a:effectLst/>
                          <a:latin typeface="Arial"/>
                          <a:ea typeface="Times New Roman"/>
                        </a:rPr>
                        <a:t> </a:t>
                      </a:r>
                      <a:endParaRPr lang="fi-FI" sz="1200" dirty="0">
                        <a:effectLst/>
                        <a:latin typeface="Arial"/>
                        <a:ea typeface="Times New Roman"/>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DE9D9"/>
                    </a:solidFill>
                  </a:tcPr>
                </a:tc>
                <a:tc gridSpan="2">
                  <a:txBody>
                    <a:bodyPr/>
                    <a:lstStyle/>
                    <a:p>
                      <a:pPr algn="ctr">
                        <a:spcAft>
                          <a:spcPts val="0"/>
                        </a:spcAft>
                      </a:pPr>
                      <a:r>
                        <a:rPr lang="fi-FI" sz="1000" b="1">
                          <a:solidFill>
                            <a:srgbClr val="000000"/>
                          </a:solidFill>
                          <a:effectLst/>
                          <a:latin typeface="Arial"/>
                          <a:ea typeface="Times New Roman"/>
                        </a:rPr>
                        <a:t>Toimenpide</a:t>
                      </a:r>
                      <a:endParaRPr lang="fi-FI" sz="1200">
                        <a:effectLst/>
                        <a:latin typeface="Arial"/>
                        <a:ea typeface="Times New Roman"/>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DE9D9"/>
                    </a:solidFill>
                  </a:tcPr>
                </a:tc>
                <a:tc hMerge="1">
                  <a:txBody>
                    <a:bodyPr/>
                    <a:lstStyle/>
                    <a:p>
                      <a:endParaRPr lang="fi-FI"/>
                    </a:p>
                  </a:txBody>
                  <a:tcPr/>
                </a:tc>
              </a:tr>
              <a:tr h="870557">
                <a:tc>
                  <a:txBody>
                    <a:bodyPr/>
                    <a:lstStyle/>
                    <a:p>
                      <a:pPr>
                        <a:spcAft>
                          <a:spcPts val="0"/>
                        </a:spcAft>
                      </a:pPr>
                      <a:r>
                        <a:rPr lang="fi-FI" sz="1000" dirty="0">
                          <a:effectLst/>
                          <a:latin typeface="Arial"/>
                          <a:ea typeface="Times New Roman"/>
                        </a:rPr>
                        <a:t> </a:t>
                      </a:r>
                      <a:endParaRPr lang="fi-FI" sz="1200" dirty="0">
                        <a:effectLst/>
                        <a:latin typeface="Arial"/>
                        <a:ea typeface="Times New Roman"/>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CD5B4"/>
                    </a:solidFill>
                  </a:tcPr>
                </a:tc>
                <a:tc>
                  <a:txBody>
                    <a:bodyPr/>
                    <a:lstStyle/>
                    <a:p>
                      <a:pPr>
                        <a:spcAft>
                          <a:spcPts val="0"/>
                        </a:spcAft>
                      </a:pPr>
                      <a:r>
                        <a:rPr lang="fi-FI" sz="1400" b="1" dirty="0">
                          <a:solidFill>
                            <a:srgbClr val="000000"/>
                          </a:solidFill>
                          <a:effectLst/>
                          <a:latin typeface="Arial"/>
                          <a:ea typeface="Times New Roman"/>
                        </a:rPr>
                        <a:t>EBB10 Hampaan keinojuuren (implantin) asettaminen</a:t>
                      </a:r>
                      <a:endParaRPr lang="fi-FI" sz="1400" dirty="0">
                        <a:effectLst/>
                        <a:latin typeface="Arial"/>
                        <a:ea typeface="Times New Roman"/>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CD5B4"/>
                    </a:solidFill>
                  </a:tcPr>
                </a:tc>
                <a:tc>
                  <a:txBody>
                    <a:bodyPr/>
                    <a:lstStyle/>
                    <a:p>
                      <a:pPr>
                        <a:spcAft>
                          <a:spcPts val="0"/>
                        </a:spcAft>
                      </a:pPr>
                      <a:r>
                        <a:rPr lang="fi-FI" sz="1400" b="1">
                          <a:solidFill>
                            <a:srgbClr val="000000"/>
                          </a:solidFill>
                          <a:effectLst/>
                          <a:latin typeface="Arial"/>
                          <a:ea typeface="Times New Roman"/>
                        </a:rPr>
                        <a:t>EBB11 Toisen ja sitä seuraavien keinojuurten asettaminen samanaik.</a:t>
                      </a:r>
                      <a:endParaRPr lang="fi-FI" sz="1400">
                        <a:effectLst/>
                        <a:latin typeface="Arial"/>
                        <a:ea typeface="Times New Roman"/>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CD5B4"/>
                    </a:solidFill>
                  </a:tcPr>
                </a:tc>
              </a:tr>
              <a:tr h="275676">
                <a:tc>
                  <a:txBody>
                    <a:bodyPr/>
                    <a:lstStyle/>
                    <a:p>
                      <a:pPr>
                        <a:spcAft>
                          <a:spcPts val="0"/>
                        </a:spcAft>
                      </a:pPr>
                      <a:r>
                        <a:rPr lang="fi-FI" sz="1000" b="1">
                          <a:solidFill>
                            <a:srgbClr val="000000"/>
                          </a:solidFill>
                          <a:effectLst/>
                          <a:latin typeface="Arial"/>
                          <a:ea typeface="Times New Roman"/>
                        </a:rPr>
                        <a:t>Saajien lukumäärä</a:t>
                      </a:r>
                      <a:endParaRPr lang="fi-FI" sz="1200">
                        <a:effectLst/>
                        <a:latin typeface="Arial"/>
                        <a:ea typeface="Times New Roman"/>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fi-FI" sz="1400" b="1" dirty="0" smtClean="0">
                          <a:solidFill>
                            <a:srgbClr val="000000"/>
                          </a:solidFill>
                          <a:effectLst/>
                          <a:latin typeface="Arial"/>
                          <a:ea typeface="Times New Roman"/>
                        </a:rPr>
                        <a:t>13 583</a:t>
                      </a:r>
                      <a:endParaRPr lang="fi-FI" sz="1400" dirty="0">
                        <a:effectLst/>
                        <a:latin typeface="Arial"/>
                        <a:ea typeface="Times New Roman"/>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5D9F1"/>
                    </a:solidFill>
                  </a:tcPr>
                </a:tc>
                <a:tc>
                  <a:txBody>
                    <a:bodyPr/>
                    <a:lstStyle/>
                    <a:p>
                      <a:pPr algn="r">
                        <a:spcAft>
                          <a:spcPts val="0"/>
                        </a:spcAft>
                      </a:pPr>
                      <a:r>
                        <a:rPr lang="fi-FI" sz="1400" b="1" dirty="0" smtClean="0">
                          <a:solidFill>
                            <a:srgbClr val="000000"/>
                          </a:solidFill>
                          <a:effectLst/>
                          <a:latin typeface="Arial"/>
                          <a:ea typeface="Times New Roman"/>
                        </a:rPr>
                        <a:t>3 912</a:t>
                      </a:r>
                      <a:endParaRPr lang="fi-FI" sz="1400" dirty="0">
                        <a:effectLst/>
                        <a:latin typeface="Arial"/>
                        <a:ea typeface="Times New Roman"/>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5D9F1"/>
                    </a:solidFill>
                  </a:tcPr>
                </a:tc>
              </a:tr>
              <a:tr h="333713">
                <a:tc>
                  <a:txBody>
                    <a:bodyPr/>
                    <a:lstStyle/>
                    <a:p>
                      <a:pPr>
                        <a:spcAft>
                          <a:spcPts val="0"/>
                        </a:spcAft>
                      </a:pPr>
                      <a:r>
                        <a:rPr lang="fi-FI" sz="1000" b="1">
                          <a:solidFill>
                            <a:srgbClr val="000000"/>
                          </a:solidFill>
                          <a:effectLst/>
                          <a:latin typeface="Arial"/>
                          <a:ea typeface="Times New Roman"/>
                        </a:rPr>
                        <a:t>Toimenpidelukumäärä</a:t>
                      </a:r>
                      <a:endParaRPr lang="fi-FI" sz="1200">
                        <a:effectLst/>
                        <a:latin typeface="Arial"/>
                        <a:ea typeface="Times New Roman"/>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fi-FI" sz="1400" b="1" dirty="0" smtClean="0">
                          <a:solidFill>
                            <a:srgbClr val="000000"/>
                          </a:solidFill>
                          <a:effectLst/>
                          <a:latin typeface="Arial"/>
                          <a:ea typeface="Times New Roman"/>
                        </a:rPr>
                        <a:t>14 260</a:t>
                      </a:r>
                      <a:endParaRPr lang="fi-FI" sz="1400" dirty="0">
                        <a:effectLst/>
                        <a:latin typeface="Arial"/>
                        <a:ea typeface="Times New Roman"/>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5D9F1"/>
                    </a:solidFill>
                  </a:tcPr>
                </a:tc>
                <a:tc>
                  <a:txBody>
                    <a:bodyPr/>
                    <a:lstStyle/>
                    <a:p>
                      <a:pPr algn="r">
                        <a:spcAft>
                          <a:spcPts val="0"/>
                        </a:spcAft>
                      </a:pPr>
                      <a:r>
                        <a:rPr lang="fi-FI" sz="1400" b="1" dirty="0" smtClean="0">
                          <a:solidFill>
                            <a:srgbClr val="000000"/>
                          </a:solidFill>
                          <a:effectLst/>
                          <a:latin typeface="Arial"/>
                          <a:ea typeface="Times New Roman"/>
                        </a:rPr>
                        <a:t>5 863</a:t>
                      </a:r>
                      <a:endParaRPr lang="fi-FI" sz="1400" dirty="0">
                        <a:effectLst/>
                        <a:latin typeface="Arial"/>
                        <a:ea typeface="Times New Roman"/>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5D9F1"/>
                    </a:solidFill>
                  </a:tcPr>
                </a:tc>
              </a:tr>
              <a:tr h="711862">
                <a:tc>
                  <a:txBody>
                    <a:bodyPr/>
                    <a:lstStyle/>
                    <a:p>
                      <a:pPr>
                        <a:spcAft>
                          <a:spcPts val="0"/>
                        </a:spcAft>
                      </a:pPr>
                      <a:r>
                        <a:rPr lang="fi-FI" sz="1000" b="1">
                          <a:solidFill>
                            <a:srgbClr val="000000"/>
                          </a:solidFill>
                          <a:effectLst/>
                          <a:latin typeface="Arial"/>
                          <a:ea typeface="Times New Roman"/>
                        </a:rPr>
                        <a:t>Potilailta perityt</a:t>
                      </a:r>
                      <a:br>
                        <a:rPr lang="fi-FI" sz="1000" b="1">
                          <a:solidFill>
                            <a:srgbClr val="000000"/>
                          </a:solidFill>
                          <a:effectLst/>
                          <a:latin typeface="Arial"/>
                          <a:ea typeface="Times New Roman"/>
                        </a:rPr>
                      </a:br>
                      <a:r>
                        <a:rPr lang="fi-FI" sz="1000" b="1">
                          <a:solidFill>
                            <a:srgbClr val="000000"/>
                          </a:solidFill>
                          <a:effectLst/>
                          <a:latin typeface="Arial"/>
                          <a:ea typeface="Times New Roman"/>
                        </a:rPr>
                        <a:t>hammaslääkäripalkkiot / €, kaikki yhteensä </a:t>
                      </a:r>
                      <a:endParaRPr lang="fi-FI" sz="1200">
                        <a:effectLst/>
                        <a:latin typeface="Arial"/>
                        <a:ea typeface="Times New Roman"/>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fi-FI" sz="1400" b="1" dirty="0" smtClean="0">
                          <a:solidFill>
                            <a:srgbClr val="000000"/>
                          </a:solidFill>
                          <a:effectLst/>
                          <a:latin typeface="Arial"/>
                          <a:ea typeface="Times New Roman"/>
                        </a:rPr>
                        <a:t>7 301 109</a:t>
                      </a:r>
                      <a:endParaRPr lang="fi-FI" sz="1400" dirty="0">
                        <a:effectLst/>
                        <a:latin typeface="Arial"/>
                        <a:ea typeface="Times New Roman"/>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5D9F1"/>
                    </a:solidFill>
                  </a:tcPr>
                </a:tc>
                <a:tc>
                  <a:txBody>
                    <a:bodyPr/>
                    <a:lstStyle/>
                    <a:p>
                      <a:pPr algn="r">
                        <a:spcAft>
                          <a:spcPts val="0"/>
                        </a:spcAft>
                      </a:pPr>
                      <a:r>
                        <a:rPr lang="fi-FI" sz="1400" b="1" dirty="0" smtClean="0">
                          <a:solidFill>
                            <a:srgbClr val="000000"/>
                          </a:solidFill>
                          <a:effectLst/>
                          <a:latin typeface="Arial"/>
                          <a:ea typeface="Times New Roman"/>
                        </a:rPr>
                        <a:t>2 455 451</a:t>
                      </a:r>
                      <a:endParaRPr lang="fi-FI" sz="1400" dirty="0">
                        <a:effectLst/>
                        <a:latin typeface="Arial"/>
                        <a:ea typeface="Times New Roman"/>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5D9F1"/>
                    </a:solidFill>
                  </a:tcPr>
                </a:tc>
              </a:tr>
              <a:tr h="571303">
                <a:tc>
                  <a:txBody>
                    <a:bodyPr/>
                    <a:lstStyle/>
                    <a:p>
                      <a:pPr>
                        <a:spcAft>
                          <a:spcPts val="0"/>
                        </a:spcAft>
                      </a:pPr>
                      <a:r>
                        <a:rPr lang="fi-FI" sz="1000" b="1">
                          <a:solidFill>
                            <a:srgbClr val="000000"/>
                          </a:solidFill>
                          <a:effectLst/>
                          <a:latin typeface="Arial"/>
                          <a:ea typeface="Times New Roman"/>
                        </a:rPr>
                        <a:t>Maksetut sv-korvaukset / €, kaikki yhteensä</a:t>
                      </a:r>
                      <a:endParaRPr lang="fi-FI" sz="1200">
                        <a:effectLst/>
                        <a:latin typeface="Arial"/>
                        <a:ea typeface="Times New Roman"/>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fi-FI" sz="1400" b="1" dirty="0" smtClean="0">
                          <a:solidFill>
                            <a:srgbClr val="000000"/>
                          </a:solidFill>
                          <a:effectLst/>
                          <a:latin typeface="Arial"/>
                          <a:ea typeface="Times New Roman"/>
                        </a:rPr>
                        <a:t>2 048 328</a:t>
                      </a:r>
                      <a:endParaRPr lang="fi-FI" sz="1400" dirty="0">
                        <a:effectLst/>
                        <a:latin typeface="Arial"/>
                        <a:ea typeface="Times New Roman"/>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5D9F1"/>
                    </a:solidFill>
                  </a:tcPr>
                </a:tc>
                <a:tc>
                  <a:txBody>
                    <a:bodyPr/>
                    <a:lstStyle/>
                    <a:p>
                      <a:pPr algn="r">
                        <a:spcAft>
                          <a:spcPts val="0"/>
                        </a:spcAft>
                      </a:pPr>
                      <a:r>
                        <a:rPr lang="fi-FI" sz="1400" b="1" dirty="0" smtClean="0">
                          <a:solidFill>
                            <a:srgbClr val="000000"/>
                          </a:solidFill>
                          <a:effectLst/>
                          <a:latin typeface="Arial"/>
                          <a:ea typeface="Times New Roman"/>
                        </a:rPr>
                        <a:t>606 196</a:t>
                      </a:r>
                      <a:endParaRPr lang="fi-FI" sz="1400" dirty="0">
                        <a:effectLst/>
                        <a:latin typeface="Arial"/>
                        <a:ea typeface="Times New Roman"/>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5D9F1"/>
                    </a:solidFill>
                  </a:tcPr>
                </a:tc>
              </a:tr>
              <a:tr h="475095">
                <a:tc>
                  <a:txBody>
                    <a:bodyPr/>
                    <a:lstStyle/>
                    <a:p>
                      <a:pPr>
                        <a:spcAft>
                          <a:spcPts val="0"/>
                        </a:spcAft>
                      </a:pPr>
                      <a:r>
                        <a:rPr lang="fi-FI" sz="1000" b="1">
                          <a:solidFill>
                            <a:srgbClr val="000000"/>
                          </a:solidFill>
                          <a:effectLst/>
                          <a:latin typeface="Arial"/>
                          <a:ea typeface="Times New Roman"/>
                        </a:rPr>
                        <a:t>Potilaalta peritty hammaslääkäripalkkio </a:t>
                      </a:r>
                      <a:br>
                        <a:rPr lang="fi-FI" sz="1000" b="1">
                          <a:solidFill>
                            <a:srgbClr val="000000"/>
                          </a:solidFill>
                          <a:effectLst/>
                          <a:latin typeface="Arial"/>
                          <a:ea typeface="Times New Roman"/>
                        </a:rPr>
                      </a:br>
                      <a:r>
                        <a:rPr lang="fi-FI" sz="1000" b="1">
                          <a:solidFill>
                            <a:srgbClr val="000000"/>
                          </a:solidFill>
                          <a:effectLst/>
                          <a:latin typeface="Arial"/>
                          <a:ea typeface="Times New Roman"/>
                        </a:rPr>
                        <a:t>€ /toimenpide</a:t>
                      </a:r>
                      <a:endParaRPr lang="fi-FI" sz="1200">
                        <a:effectLst/>
                        <a:latin typeface="Arial"/>
                        <a:ea typeface="Times New Roman"/>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fi-FI" sz="1400" b="1">
                          <a:solidFill>
                            <a:srgbClr val="000000"/>
                          </a:solidFill>
                          <a:effectLst/>
                          <a:latin typeface="Arial"/>
                          <a:ea typeface="Times New Roman"/>
                        </a:rPr>
                        <a:t>512</a:t>
                      </a:r>
                      <a:endParaRPr lang="fi-FI" sz="1400">
                        <a:effectLst/>
                        <a:latin typeface="Arial"/>
                        <a:ea typeface="Times New Roman"/>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5D9F1"/>
                    </a:solidFill>
                  </a:tcPr>
                </a:tc>
                <a:tc>
                  <a:txBody>
                    <a:bodyPr/>
                    <a:lstStyle/>
                    <a:p>
                      <a:pPr algn="r">
                        <a:spcAft>
                          <a:spcPts val="0"/>
                        </a:spcAft>
                      </a:pPr>
                      <a:r>
                        <a:rPr lang="fi-FI" sz="1400" b="1" dirty="0">
                          <a:solidFill>
                            <a:srgbClr val="000000"/>
                          </a:solidFill>
                          <a:effectLst/>
                          <a:latin typeface="Arial"/>
                          <a:ea typeface="Times New Roman"/>
                        </a:rPr>
                        <a:t>418,8</a:t>
                      </a:r>
                      <a:endParaRPr lang="fi-FI" sz="1400" dirty="0">
                        <a:effectLst/>
                        <a:latin typeface="Arial"/>
                        <a:ea typeface="Times New Roman"/>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5D9F1"/>
                    </a:solidFill>
                  </a:tcPr>
                </a:tc>
              </a:tr>
              <a:tr h="443441">
                <a:tc>
                  <a:txBody>
                    <a:bodyPr/>
                    <a:lstStyle/>
                    <a:p>
                      <a:pPr>
                        <a:spcAft>
                          <a:spcPts val="0"/>
                        </a:spcAft>
                      </a:pPr>
                      <a:r>
                        <a:rPr lang="fi-FI" sz="1000" b="1">
                          <a:solidFill>
                            <a:srgbClr val="000000"/>
                          </a:solidFill>
                          <a:effectLst/>
                          <a:latin typeface="Arial"/>
                          <a:ea typeface="Times New Roman"/>
                        </a:rPr>
                        <a:t>Potilaalle maksettu </a:t>
                      </a:r>
                      <a:br>
                        <a:rPr lang="fi-FI" sz="1000" b="1">
                          <a:solidFill>
                            <a:srgbClr val="000000"/>
                          </a:solidFill>
                          <a:effectLst/>
                          <a:latin typeface="Arial"/>
                          <a:ea typeface="Times New Roman"/>
                        </a:rPr>
                      </a:br>
                      <a:r>
                        <a:rPr lang="fi-FI" sz="1000" b="1">
                          <a:solidFill>
                            <a:srgbClr val="000000"/>
                          </a:solidFill>
                          <a:effectLst/>
                          <a:latin typeface="Arial"/>
                          <a:ea typeface="Times New Roman"/>
                        </a:rPr>
                        <a:t>korvaus € / toimenpide</a:t>
                      </a:r>
                      <a:endParaRPr lang="fi-FI" sz="1200">
                        <a:effectLst/>
                        <a:latin typeface="Arial"/>
                        <a:ea typeface="Times New Roman"/>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fi-FI" sz="1400" b="1">
                          <a:solidFill>
                            <a:srgbClr val="000000"/>
                          </a:solidFill>
                          <a:effectLst/>
                          <a:latin typeface="Arial"/>
                          <a:ea typeface="Times New Roman"/>
                        </a:rPr>
                        <a:t>143,64</a:t>
                      </a:r>
                      <a:endParaRPr lang="fi-FI" sz="1400">
                        <a:effectLst/>
                        <a:latin typeface="Arial"/>
                        <a:ea typeface="Times New Roman"/>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5D9F1"/>
                    </a:solidFill>
                  </a:tcPr>
                </a:tc>
                <a:tc>
                  <a:txBody>
                    <a:bodyPr/>
                    <a:lstStyle/>
                    <a:p>
                      <a:pPr algn="r">
                        <a:spcAft>
                          <a:spcPts val="0"/>
                        </a:spcAft>
                      </a:pPr>
                      <a:r>
                        <a:rPr lang="fi-FI" sz="1400" b="1" dirty="0">
                          <a:solidFill>
                            <a:srgbClr val="000000"/>
                          </a:solidFill>
                          <a:effectLst/>
                          <a:latin typeface="Arial"/>
                          <a:ea typeface="Times New Roman"/>
                        </a:rPr>
                        <a:t>103,39</a:t>
                      </a:r>
                      <a:endParaRPr lang="fi-FI" sz="1400" dirty="0">
                        <a:effectLst/>
                        <a:latin typeface="Arial"/>
                        <a:ea typeface="Times New Roman"/>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5D9F1"/>
                    </a:solidFill>
                  </a:tcPr>
                </a:tc>
              </a:tr>
              <a:tr h="447974">
                <a:tc>
                  <a:txBody>
                    <a:bodyPr/>
                    <a:lstStyle/>
                    <a:p>
                      <a:pPr>
                        <a:spcAft>
                          <a:spcPts val="0"/>
                        </a:spcAft>
                      </a:pPr>
                      <a:r>
                        <a:rPr lang="fi-FI" sz="1000" b="1">
                          <a:solidFill>
                            <a:srgbClr val="000000"/>
                          </a:solidFill>
                          <a:effectLst/>
                          <a:latin typeface="Arial"/>
                          <a:ea typeface="Times New Roman"/>
                        </a:rPr>
                        <a:t>Korvaus % hammaslääkäripalkkiosta</a:t>
                      </a:r>
                      <a:endParaRPr lang="fi-FI" sz="1200">
                        <a:effectLst/>
                        <a:latin typeface="Arial"/>
                        <a:ea typeface="Times New Roman"/>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fi-FI" sz="1400" b="1">
                          <a:solidFill>
                            <a:srgbClr val="000000"/>
                          </a:solidFill>
                          <a:effectLst/>
                          <a:latin typeface="Arial"/>
                          <a:ea typeface="Times New Roman"/>
                        </a:rPr>
                        <a:t>28,1</a:t>
                      </a:r>
                      <a:endParaRPr lang="fi-FI" sz="1400">
                        <a:effectLst/>
                        <a:latin typeface="Arial"/>
                        <a:ea typeface="Times New Roman"/>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5D9F1"/>
                    </a:solidFill>
                  </a:tcPr>
                </a:tc>
                <a:tc>
                  <a:txBody>
                    <a:bodyPr/>
                    <a:lstStyle/>
                    <a:p>
                      <a:pPr algn="r">
                        <a:spcAft>
                          <a:spcPts val="0"/>
                        </a:spcAft>
                      </a:pPr>
                      <a:r>
                        <a:rPr lang="fi-FI" sz="1400" b="1" dirty="0">
                          <a:solidFill>
                            <a:srgbClr val="000000"/>
                          </a:solidFill>
                          <a:effectLst/>
                          <a:latin typeface="Arial"/>
                          <a:ea typeface="Times New Roman"/>
                        </a:rPr>
                        <a:t>24,7</a:t>
                      </a:r>
                      <a:endParaRPr lang="fi-FI" sz="1400" dirty="0">
                        <a:effectLst/>
                        <a:latin typeface="Arial"/>
                        <a:ea typeface="Times New Roman"/>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5D9F1"/>
                    </a:solidFill>
                  </a:tcPr>
                </a:tc>
              </a:tr>
            </a:tbl>
          </a:graphicData>
        </a:graphic>
      </p:graphicFrame>
      <p:sp>
        <p:nvSpPr>
          <p:cNvPr id="4" name="Päivämäärän paikkamerkki 3"/>
          <p:cNvSpPr>
            <a:spLocks noGrp="1"/>
          </p:cNvSpPr>
          <p:nvPr>
            <p:ph type="dt" sz="half" idx="10"/>
          </p:nvPr>
        </p:nvSpPr>
        <p:spPr/>
        <p:txBody>
          <a:bodyPr/>
          <a:lstStyle/>
          <a:p>
            <a:fld id="{10359402-3F56-47AE-9E67-7937CE684FEC}" type="datetime1">
              <a:rPr lang="fi-FI" smtClean="0">
                <a:solidFill>
                  <a:prstClr val="black">
                    <a:tint val="75000"/>
                  </a:prstClr>
                </a:solidFill>
              </a:rPr>
              <a:pPr/>
              <a:t>18.11.2015</a:t>
            </a:fld>
            <a:endParaRPr lang="fi-FI">
              <a:solidFill>
                <a:prstClr val="black">
                  <a:tint val="75000"/>
                </a:prstClr>
              </a:solidFill>
            </a:endParaRPr>
          </a:p>
        </p:txBody>
      </p:sp>
      <p:sp>
        <p:nvSpPr>
          <p:cNvPr id="5" name="Dian numeron paikkamerkki 4"/>
          <p:cNvSpPr>
            <a:spLocks noGrp="1"/>
          </p:cNvSpPr>
          <p:nvPr>
            <p:ph type="sldNum" sz="quarter" idx="12"/>
          </p:nvPr>
        </p:nvSpPr>
        <p:spPr/>
        <p:txBody>
          <a:bodyPr/>
          <a:lstStyle/>
          <a:p>
            <a:fld id="{E15F0AF4-FD8F-4EB7-B53E-F8E941A4B72B}" type="slidenum">
              <a:rPr lang="fi-FI" smtClean="0">
                <a:solidFill>
                  <a:prstClr val="black">
                    <a:tint val="75000"/>
                  </a:prstClr>
                </a:solidFill>
              </a:rPr>
              <a:pPr/>
              <a:t>13</a:t>
            </a:fld>
            <a:endParaRPr lang="fi-FI">
              <a:solidFill>
                <a:prstClr val="black">
                  <a:tint val="75000"/>
                </a:prstClr>
              </a:solidFill>
            </a:endParaRPr>
          </a:p>
        </p:txBody>
      </p:sp>
    </p:spTree>
    <p:extLst>
      <p:ext uri="{BB962C8B-B14F-4D97-AF65-F5344CB8AC3E}">
        <p14:creationId xmlns:p14="http://schemas.microsoft.com/office/powerpoint/2010/main" val="254259905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457200" y="692696"/>
            <a:ext cx="8219256" cy="1296144"/>
          </a:xfrm>
        </p:spPr>
        <p:txBody>
          <a:bodyPr>
            <a:noAutofit/>
          </a:bodyPr>
          <a:lstStyle/>
          <a:p>
            <a:r>
              <a:rPr lang="fi-FI" sz="3200" dirty="0"/>
              <a:t>Terveysongelma-interventio -parin (</a:t>
            </a:r>
            <a:r>
              <a:rPr lang="fi-FI" sz="3200" dirty="0" err="1"/>
              <a:t>PICOn</a:t>
            </a:r>
            <a:r>
              <a:rPr lang="fi-FI" sz="3200" dirty="0"/>
              <a:t>) muotoilu </a:t>
            </a:r>
          </a:p>
        </p:txBody>
      </p:sp>
      <p:sp>
        <p:nvSpPr>
          <p:cNvPr id="3" name="Sisällön paikkamerkki 2"/>
          <p:cNvSpPr>
            <a:spLocks noGrp="1"/>
          </p:cNvSpPr>
          <p:nvPr>
            <p:ph idx="1"/>
          </p:nvPr>
        </p:nvSpPr>
        <p:spPr>
          <a:xfrm>
            <a:off x="457200" y="1988840"/>
            <a:ext cx="8219256" cy="4392488"/>
          </a:xfrm>
        </p:spPr>
        <p:txBody>
          <a:bodyPr>
            <a:normAutofit fontScale="85000" lnSpcReduction="20000"/>
          </a:bodyPr>
          <a:lstStyle/>
          <a:p>
            <a:r>
              <a:rPr lang="fi-FI" b="1" u="sng" dirty="0">
                <a:solidFill>
                  <a:srgbClr val="7030A0"/>
                </a:solidFill>
              </a:rPr>
              <a:t>Terveysongelma (P)</a:t>
            </a:r>
            <a:r>
              <a:rPr lang="fi-FI" b="1" dirty="0">
                <a:solidFill>
                  <a:srgbClr val="7030A0"/>
                </a:solidFill>
              </a:rPr>
              <a:t>: Kaikkien hampaiden puuttuminen alaleuasta  </a:t>
            </a:r>
          </a:p>
          <a:p>
            <a:pPr marL="0" indent="0">
              <a:buNone/>
            </a:pPr>
            <a:r>
              <a:rPr lang="fi-FI" dirty="0"/>
              <a:t> </a:t>
            </a:r>
          </a:p>
          <a:p>
            <a:r>
              <a:rPr lang="fi-FI" b="1" u="sng" dirty="0"/>
              <a:t>Interventio (I):</a:t>
            </a:r>
            <a:r>
              <a:rPr lang="fi-FI" b="1" dirty="0"/>
              <a:t> Puuttuvien hampaiden korvaaminen implanttikiinnitteisellä kokoproteesilla</a:t>
            </a:r>
          </a:p>
          <a:p>
            <a:endParaRPr lang="fi-FI" dirty="0"/>
          </a:p>
          <a:p>
            <a:r>
              <a:rPr lang="fi-FI" b="1" u="sng" dirty="0">
                <a:solidFill>
                  <a:srgbClr val="7030A0"/>
                </a:solidFill>
              </a:rPr>
              <a:t>Vaihtoehtoinen tapa hoitaa (C): </a:t>
            </a:r>
            <a:r>
              <a:rPr lang="fi-FI" b="1" dirty="0">
                <a:solidFill>
                  <a:srgbClr val="7030A0"/>
                </a:solidFill>
              </a:rPr>
              <a:t>Irtokokoproteesi</a:t>
            </a:r>
          </a:p>
          <a:p>
            <a:endParaRPr lang="fi-FI" dirty="0"/>
          </a:p>
          <a:p>
            <a:r>
              <a:rPr lang="fi-FI" b="1" u="sng" dirty="0"/>
              <a:t>Mitä hoidolla tavoitellaan (O): </a:t>
            </a:r>
            <a:r>
              <a:rPr lang="fi-FI" b="1" dirty="0"/>
              <a:t>Riittävän ravitsemustason turvaavaa purentaelimistön toimintaa </a:t>
            </a:r>
          </a:p>
          <a:p>
            <a:endParaRPr lang="fi-FI" dirty="0"/>
          </a:p>
        </p:txBody>
      </p:sp>
      <p:sp>
        <p:nvSpPr>
          <p:cNvPr id="4" name="Päivämäärän paikkamerkki 3"/>
          <p:cNvSpPr>
            <a:spLocks noGrp="1"/>
          </p:cNvSpPr>
          <p:nvPr>
            <p:ph type="dt" sz="half" idx="10"/>
          </p:nvPr>
        </p:nvSpPr>
        <p:spPr/>
        <p:txBody>
          <a:bodyPr/>
          <a:lstStyle/>
          <a:p>
            <a:fld id="{10359402-3F56-47AE-9E67-7937CE684FEC}" type="datetime1">
              <a:rPr lang="fi-FI" smtClean="0">
                <a:solidFill>
                  <a:prstClr val="black">
                    <a:tint val="75000"/>
                  </a:prstClr>
                </a:solidFill>
              </a:rPr>
              <a:pPr/>
              <a:t>18.11.2015</a:t>
            </a:fld>
            <a:endParaRPr lang="fi-FI">
              <a:solidFill>
                <a:prstClr val="black">
                  <a:tint val="75000"/>
                </a:prstClr>
              </a:solidFill>
            </a:endParaRPr>
          </a:p>
        </p:txBody>
      </p:sp>
      <p:sp>
        <p:nvSpPr>
          <p:cNvPr id="5" name="Dian numeron paikkamerkki 4"/>
          <p:cNvSpPr>
            <a:spLocks noGrp="1"/>
          </p:cNvSpPr>
          <p:nvPr>
            <p:ph type="sldNum" sz="quarter" idx="12"/>
          </p:nvPr>
        </p:nvSpPr>
        <p:spPr/>
        <p:txBody>
          <a:bodyPr/>
          <a:lstStyle/>
          <a:p>
            <a:fld id="{E15F0AF4-FD8F-4EB7-B53E-F8E941A4B72B}" type="slidenum">
              <a:rPr lang="fi-FI" smtClean="0">
                <a:solidFill>
                  <a:prstClr val="black">
                    <a:tint val="75000"/>
                  </a:prstClr>
                </a:solidFill>
              </a:rPr>
              <a:pPr/>
              <a:t>14</a:t>
            </a:fld>
            <a:endParaRPr lang="fi-FI">
              <a:solidFill>
                <a:prstClr val="black">
                  <a:tint val="75000"/>
                </a:prstClr>
              </a:solidFill>
            </a:endParaRPr>
          </a:p>
        </p:txBody>
      </p:sp>
    </p:spTree>
    <p:extLst>
      <p:ext uri="{BB962C8B-B14F-4D97-AF65-F5344CB8AC3E}">
        <p14:creationId xmlns:p14="http://schemas.microsoft.com/office/powerpoint/2010/main" val="216350192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a:t>Terveysongelman vakavuus</a:t>
            </a:r>
          </a:p>
        </p:txBody>
      </p:sp>
      <p:sp>
        <p:nvSpPr>
          <p:cNvPr id="3" name="Sisällön paikkamerkki 2"/>
          <p:cNvSpPr>
            <a:spLocks noGrp="1"/>
          </p:cNvSpPr>
          <p:nvPr>
            <p:ph idx="1"/>
          </p:nvPr>
        </p:nvSpPr>
        <p:spPr/>
        <p:txBody>
          <a:bodyPr/>
          <a:lstStyle/>
          <a:p>
            <a:r>
              <a:rPr lang="fi-FI" dirty="0">
                <a:solidFill>
                  <a:schemeClr val="accent6">
                    <a:lumMod val="50000"/>
                  </a:schemeClr>
                </a:solidFill>
                <a:latin typeface="Times New Roman"/>
                <a:ea typeface="Times New Roman"/>
              </a:rPr>
              <a:t>Hampaattomuus vaikuttaa suoraan ihmisen ravitsemukseen. Heikko ravitsemustila altistaa monille sairauksille ja yleiskunnon heikkenemiselle, mikä korostuu ihmisen ikääntyessä.</a:t>
            </a:r>
            <a:endParaRPr lang="fi-FI" dirty="0">
              <a:solidFill>
                <a:schemeClr val="accent6">
                  <a:lumMod val="50000"/>
                </a:schemeClr>
              </a:solidFill>
            </a:endParaRPr>
          </a:p>
        </p:txBody>
      </p:sp>
      <p:sp>
        <p:nvSpPr>
          <p:cNvPr id="4" name="Päivämäärän paikkamerkki 3"/>
          <p:cNvSpPr>
            <a:spLocks noGrp="1"/>
          </p:cNvSpPr>
          <p:nvPr>
            <p:ph type="dt" sz="half" idx="10"/>
          </p:nvPr>
        </p:nvSpPr>
        <p:spPr/>
        <p:txBody>
          <a:bodyPr/>
          <a:lstStyle/>
          <a:p>
            <a:fld id="{10359402-3F56-47AE-9E67-7937CE684FEC}" type="datetime1">
              <a:rPr lang="fi-FI" smtClean="0">
                <a:solidFill>
                  <a:prstClr val="black">
                    <a:tint val="75000"/>
                  </a:prstClr>
                </a:solidFill>
              </a:rPr>
              <a:pPr/>
              <a:t>18.11.2015</a:t>
            </a:fld>
            <a:endParaRPr lang="fi-FI">
              <a:solidFill>
                <a:prstClr val="black">
                  <a:tint val="75000"/>
                </a:prstClr>
              </a:solidFill>
            </a:endParaRPr>
          </a:p>
        </p:txBody>
      </p:sp>
      <p:sp>
        <p:nvSpPr>
          <p:cNvPr id="5" name="Dian numeron paikkamerkki 4"/>
          <p:cNvSpPr>
            <a:spLocks noGrp="1"/>
          </p:cNvSpPr>
          <p:nvPr>
            <p:ph type="sldNum" sz="quarter" idx="12"/>
          </p:nvPr>
        </p:nvSpPr>
        <p:spPr/>
        <p:txBody>
          <a:bodyPr/>
          <a:lstStyle/>
          <a:p>
            <a:fld id="{E15F0AF4-FD8F-4EB7-B53E-F8E941A4B72B}" type="slidenum">
              <a:rPr lang="fi-FI" smtClean="0">
                <a:solidFill>
                  <a:prstClr val="black">
                    <a:tint val="75000"/>
                  </a:prstClr>
                </a:solidFill>
              </a:rPr>
              <a:pPr/>
              <a:t>15</a:t>
            </a:fld>
            <a:endParaRPr lang="fi-FI">
              <a:solidFill>
                <a:prstClr val="black">
                  <a:tint val="75000"/>
                </a:prstClr>
              </a:solidFill>
            </a:endParaRPr>
          </a:p>
        </p:txBody>
      </p:sp>
    </p:spTree>
    <p:extLst>
      <p:ext uri="{BB962C8B-B14F-4D97-AF65-F5344CB8AC3E}">
        <p14:creationId xmlns:p14="http://schemas.microsoft.com/office/powerpoint/2010/main" val="140542818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normAutofit fontScale="90000"/>
          </a:bodyPr>
          <a:lstStyle/>
          <a:p>
            <a:r>
              <a:rPr lang="fi-FI" dirty="0"/>
              <a:t>Implanttikiinnitteisten </a:t>
            </a:r>
            <a:r>
              <a:rPr lang="fi-FI" dirty="0" smtClean="0"/>
              <a:t>kokoproteesien vaikuttavuus</a:t>
            </a:r>
            <a:endParaRPr lang="fi-FI" dirty="0"/>
          </a:p>
        </p:txBody>
      </p:sp>
      <p:sp>
        <p:nvSpPr>
          <p:cNvPr id="3" name="Sisällön paikkamerkki 2"/>
          <p:cNvSpPr>
            <a:spLocks noGrp="1"/>
          </p:cNvSpPr>
          <p:nvPr>
            <p:ph idx="1"/>
          </p:nvPr>
        </p:nvSpPr>
        <p:spPr>
          <a:xfrm>
            <a:off x="457200" y="1844824"/>
            <a:ext cx="8219256" cy="4680520"/>
          </a:xfrm>
        </p:spPr>
        <p:txBody>
          <a:bodyPr>
            <a:normAutofit fontScale="77500" lnSpcReduction="20000"/>
          </a:bodyPr>
          <a:lstStyle/>
          <a:p>
            <a:r>
              <a:rPr lang="fi-FI" dirty="0"/>
              <a:t>K</a:t>
            </a:r>
            <a:r>
              <a:rPr lang="fi-FI" dirty="0" smtClean="0"/>
              <a:t>äyttäjät </a:t>
            </a:r>
            <a:r>
              <a:rPr lang="fi-FI" dirty="0"/>
              <a:t>ovat kokeneet elämänlaatunsa merkittävästi paremmaksi kuin perinteisten kokoproteesien käyttäjät</a:t>
            </a:r>
            <a:r>
              <a:rPr lang="fi-FI" dirty="0" smtClean="0"/>
              <a:t>.</a:t>
            </a:r>
          </a:p>
          <a:p>
            <a:r>
              <a:rPr lang="fi-FI" dirty="0" smtClean="0"/>
              <a:t> </a:t>
            </a:r>
            <a:r>
              <a:rPr lang="fi-FI" dirty="0"/>
              <a:t>Implanttikiinnitteisten kokoproteesien on todettu parantavan merkittävästi potilaan purentakykyä perinteisiin kokoproteeseihin verrattuna riippumatta siitä mitä implanttityyppiä tutkimuksissa on käytetty. </a:t>
            </a:r>
            <a:endParaRPr lang="fi-FI" dirty="0" smtClean="0"/>
          </a:p>
          <a:p>
            <a:endParaRPr lang="fi-FI" dirty="0"/>
          </a:p>
          <a:p>
            <a:r>
              <a:rPr lang="fi-FI" dirty="0"/>
              <a:t>J</a:t>
            </a:r>
            <a:r>
              <a:rPr lang="fi-FI" dirty="0" smtClean="0"/>
              <a:t>oidenkin </a:t>
            </a:r>
            <a:r>
              <a:rPr lang="fi-FI" dirty="0"/>
              <a:t>tutkimusten mukaan näyttäisi siltä, että kokoproteesien käyttö parantaa tärkeiden ravintoaineiden saantia. </a:t>
            </a:r>
            <a:endParaRPr lang="fi-FI" dirty="0" smtClean="0"/>
          </a:p>
          <a:p>
            <a:r>
              <a:rPr lang="fi-FI" dirty="0" smtClean="0"/>
              <a:t>Perinteisten </a:t>
            </a:r>
            <a:r>
              <a:rPr lang="fi-FI" dirty="0"/>
              <a:t>kokoproteesien korvaaminen implanttikiinnitteisillä kokoproteeseilla on parantanut joissakin tutkimuksissa tutkittavien seerumin albumiini, hemoglobiini ja B12-vitamiinin pitoisuutta. </a:t>
            </a:r>
          </a:p>
        </p:txBody>
      </p:sp>
      <p:sp>
        <p:nvSpPr>
          <p:cNvPr id="4" name="Päivämäärän paikkamerkki 3"/>
          <p:cNvSpPr>
            <a:spLocks noGrp="1"/>
          </p:cNvSpPr>
          <p:nvPr>
            <p:ph type="dt" sz="half" idx="10"/>
          </p:nvPr>
        </p:nvSpPr>
        <p:spPr/>
        <p:txBody>
          <a:bodyPr/>
          <a:lstStyle/>
          <a:p>
            <a:fld id="{10359402-3F56-47AE-9E67-7937CE684FEC}" type="datetime1">
              <a:rPr lang="fi-FI" smtClean="0">
                <a:solidFill>
                  <a:prstClr val="black">
                    <a:tint val="75000"/>
                  </a:prstClr>
                </a:solidFill>
              </a:rPr>
              <a:pPr/>
              <a:t>18.11.2015</a:t>
            </a:fld>
            <a:endParaRPr lang="fi-FI">
              <a:solidFill>
                <a:prstClr val="black">
                  <a:tint val="75000"/>
                </a:prstClr>
              </a:solidFill>
            </a:endParaRPr>
          </a:p>
        </p:txBody>
      </p:sp>
      <p:sp>
        <p:nvSpPr>
          <p:cNvPr id="5" name="Dian numeron paikkamerkki 4"/>
          <p:cNvSpPr>
            <a:spLocks noGrp="1"/>
          </p:cNvSpPr>
          <p:nvPr>
            <p:ph type="sldNum" sz="quarter" idx="12"/>
          </p:nvPr>
        </p:nvSpPr>
        <p:spPr/>
        <p:txBody>
          <a:bodyPr/>
          <a:lstStyle/>
          <a:p>
            <a:fld id="{E15F0AF4-FD8F-4EB7-B53E-F8E941A4B72B}" type="slidenum">
              <a:rPr lang="fi-FI" smtClean="0">
                <a:solidFill>
                  <a:prstClr val="black">
                    <a:tint val="75000"/>
                  </a:prstClr>
                </a:solidFill>
              </a:rPr>
              <a:pPr/>
              <a:t>16</a:t>
            </a:fld>
            <a:endParaRPr lang="fi-FI">
              <a:solidFill>
                <a:prstClr val="black">
                  <a:tint val="75000"/>
                </a:prstClr>
              </a:solidFill>
            </a:endParaRPr>
          </a:p>
        </p:txBody>
      </p:sp>
    </p:spTree>
    <p:extLst>
      <p:ext uri="{BB962C8B-B14F-4D97-AF65-F5344CB8AC3E}">
        <p14:creationId xmlns:p14="http://schemas.microsoft.com/office/powerpoint/2010/main" val="385470094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a:t>Turvallisuus</a:t>
            </a:r>
          </a:p>
        </p:txBody>
      </p:sp>
      <p:sp>
        <p:nvSpPr>
          <p:cNvPr id="3" name="Sisällön paikkamerkki 2"/>
          <p:cNvSpPr>
            <a:spLocks noGrp="1"/>
          </p:cNvSpPr>
          <p:nvPr>
            <p:ph idx="1"/>
          </p:nvPr>
        </p:nvSpPr>
        <p:spPr>
          <a:xfrm>
            <a:off x="457200" y="2780928"/>
            <a:ext cx="8219256" cy="3345235"/>
          </a:xfrm>
        </p:spPr>
        <p:txBody>
          <a:bodyPr/>
          <a:lstStyle/>
          <a:p>
            <a:r>
              <a:rPr lang="fi-FI" dirty="0">
                <a:solidFill>
                  <a:schemeClr val="accent4">
                    <a:lumMod val="50000"/>
                  </a:schemeClr>
                </a:solidFill>
              </a:rPr>
              <a:t>Implanttien irtoamisista tai katoamisista on vähäistä näyttöä. Toisinaan pitää proteesien tai implanttien akryyliosia lakata uudelleen tai kiristää ruuveja.</a:t>
            </a:r>
          </a:p>
        </p:txBody>
      </p:sp>
      <p:sp>
        <p:nvSpPr>
          <p:cNvPr id="4" name="Päivämäärän paikkamerkki 3"/>
          <p:cNvSpPr>
            <a:spLocks noGrp="1"/>
          </p:cNvSpPr>
          <p:nvPr>
            <p:ph type="dt" sz="half" idx="10"/>
          </p:nvPr>
        </p:nvSpPr>
        <p:spPr/>
        <p:txBody>
          <a:bodyPr/>
          <a:lstStyle/>
          <a:p>
            <a:fld id="{10359402-3F56-47AE-9E67-7937CE684FEC}" type="datetime1">
              <a:rPr lang="fi-FI" smtClean="0">
                <a:solidFill>
                  <a:prstClr val="black">
                    <a:tint val="75000"/>
                  </a:prstClr>
                </a:solidFill>
              </a:rPr>
              <a:pPr/>
              <a:t>18.11.2015</a:t>
            </a:fld>
            <a:endParaRPr lang="fi-FI">
              <a:solidFill>
                <a:prstClr val="black">
                  <a:tint val="75000"/>
                </a:prstClr>
              </a:solidFill>
            </a:endParaRPr>
          </a:p>
        </p:txBody>
      </p:sp>
      <p:sp>
        <p:nvSpPr>
          <p:cNvPr id="5" name="Dian numeron paikkamerkki 4"/>
          <p:cNvSpPr>
            <a:spLocks noGrp="1"/>
          </p:cNvSpPr>
          <p:nvPr>
            <p:ph type="sldNum" sz="quarter" idx="12"/>
          </p:nvPr>
        </p:nvSpPr>
        <p:spPr/>
        <p:txBody>
          <a:bodyPr/>
          <a:lstStyle/>
          <a:p>
            <a:fld id="{E15F0AF4-FD8F-4EB7-B53E-F8E941A4B72B}" type="slidenum">
              <a:rPr lang="fi-FI" smtClean="0">
                <a:solidFill>
                  <a:prstClr val="black">
                    <a:tint val="75000"/>
                  </a:prstClr>
                </a:solidFill>
              </a:rPr>
              <a:pPr/>
              <a:t>17</a:t>
            </a:fld>
            <a:endParaRPr lang="fi-FI">
              <a:solidFill>
                <a:prstClr val="black">
                  <a:tint val="75000"/>
                </a:prstClr>
              </a:solidFill>
            </a:endParaRPr>
          </a:p>
        </p:txBody>
      </p:sp>
    </p:spTree>
    <p:extLst>
      <p:ext uri="{BB962C8B-B14F-4D97-AF65-F5344CB8AC3E}">
        <p14:creationId xmlns:p14="http://schemas.microsoft.com/office/powerpoint/2010/main" val="1985157091"/>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467544" y="836712"/>
            <a:ext cx="8208912" cy="1080120"/>
          </a:xfrm>
        </p:spPr>
        <p:txBody>
          <a:bodyPr>
            <a:normAutofit/>
          </a:bodyPr>
          <a:lstStyle/>
          <a:p>
            <a:r>
              <a:rPr lang="fi-FI" dirty="0" smtClean="0"/>
              <a:t>Kustannukset Suomessa </a:t>
            </a:r>
            <a:r>
              <a:rPr lang="fi-FI" dirty="0" smtClean="0">
                <a:solidFill>
                  <a:srgbClr val="C00000"/>
                </a:solidFill>
              </a:rPr>
              <a:t>- työn alla</a:t>
            </a:r>
            <a:endParaRPr lang="fi-FI" dirty="0">
              <a:solidFill>
                <a:srgbClr val="C00000"/>
              </a:solidFill>
            </a:endParaRPr>
          </a:p>
        </p:txBody>
      </p:sp>
      <p:sp>
        <p:nvSpPr>
          <p:cNvPr id="3" name="Sisällön paikkamerkki 2"/>
          <p:cNvSpPr>
            <a:spLocks noGrp="1"/>
          </p:cNvSpPr>
          <p:nvPr>
            <p:ph idx="1"/>
          </p:nvPr>
        </p:nvSpPr>
        <p:spPr>
          <a:xfrm>
            <a:off x="683568" y="1916832"/>
            <a:ext cx="8219256" cy="4281339"/>
          </a:xfrm>
          <a:ln w="38100" cmpd="dbl">
            <a:solidFill>
              <a:schemeClr val="accent4">
                <a:lumMod val="75000"/>
              </a:schemeClr>
            </a:solidFill>
          </a:ln>
        </p:spPr>
        <p:txBody>
          <a:bodyPr>
            <a:normAutofit/>
          </a:bodyPr>
          <a:lstStyle/>
          <a:p>
            <a:pPr marL="0" indent="0">
              <a:buNone/>
            </a:pPr>
            <a:r>
              <a:rPr lang="fi-FI" sz="1600" dirty="0" smtClean="0"/>
              <a:t>T</a:t>
            </a:r>
            <a:r>
              <a:rPr lang="fi-FI" sz="1800" dirty="0" smtClean="0"/>
              <a:t>erveyskeskuksessa </a:t>
            </a:r>
            <a:r>
              <a:rPr lang="fi-FI" sz="1800" b="1" dirty="0" smtClean="0"/>
              <a:t>potilas</a:t>
            </a:r>
            <a:r>
              <a:rPr lang="fi-FI" sz="1800" dirty="0" smtClean="0"/>
              <a:t> maksaa:</a:t>
            </a:r>
          </a:p>
          <a:p>
            <a:r>
              <a:rPr lang="fi-FI" sz="1800" b="1" dirty="0" smtClean="0"/>
              <a:t>implanttikantoisesta </a:t>
            </a:r>
            <a:r>
              <a:rPr lang="fi-FI" sz="1800" b="1" dirty="0"/>
              <a:t>kokoproteesista</a:t>
            </a:r>
            <a:r>
              <a:rPr lang="fi-FI" sz="1800" dirty="0"/>
              <a:t> </a:t>
            </a:r>
            <a:r>
              <a:rPr lang="fi-FI" sz="1800" dirty="0" smtClean="0"/>
              <a:t>143,20 € , hammastekniset kulut, kirurgisen hoidon     (keinojuuren </a:t>
            </a:r>
            <a:r>
              <a:rPr lang="fi-FI" sz="1800" dirty="0"/>
              <a:t>asettaminen 60,20 </a:t>
            </a:r>
            <a:r>
              <a:rPr lang="fi-FI" sz="1800" dirty="0" smtClean="0"/>
              <a:t> € ja </a:t>
            </a:r>
            <a:r>
              <a:rPr lang="fi-FI" sz="1800" dirty="0"/>
              <a:t>toinen keinojuuri samalla kertaa </a:t>
            </a:r>
            <a:r>
              <a:rPr lang="fi-FI" sz="1800" dirty="0" smtClean="0"/>
              <a:t> 42,90 € </a:t>
            </a:r>
            <a:r>
              <a:rPr lang="fi-FI" sz="1800" dirty="0"/>
              <a:t>/keinojuuri. Keinojuurijatkeen paljastaminen 29,30 per keinojuuri</a:t>
            </a:r>
            <a:r>
              <a:rPr lang="fi-FI" sz="1800" dirty="0" smtClean="0"/>
              <a:t>.) </a:t>
            </a:r>
            <a:r>
              <a:rPr lang="fi-FI" sz="1800" dirty="0"/>
              <a:t>ja </a:t>
            </a:r>
            <a:r>
              <a:rPr lang="fi-FI" sz="1800" dirty="0" smtClean="0"/>
              <a:t>hammaslääkärikäyntien asiakasmaksut. </a:t>
            </a:r>
          </a:p>
          <a:p>
            <a:endParaRPr lang="fi-FI" sz="1800" dirty="0"/>
          </a:p>
          <a:p>
            <a:r>
              <a:rPr lang="fi-FI" sz="1800" dirty="0" smtClean="0"/>
              <a:t>Perinteinen </a:t>
            </a:r>
            <a:r>
              <a:rPr lang="fi-FI" sz="1800" b="1" dirty="0" smtClean="0"/>
              <a:t>irrotettavan </a:t>
            </a:r>
            <a:r>
              <a:rPr lang="fi-FI" sz="1800" b="1" dirty="0"/>
              <a:t>kokoproteesin</a:t>
            </a:r>
            <a:r>
              <a:rPr lang="fi-FI" sz="1800" dirty="0"/>
              <a:t> hinta on potilaalle myös </a:t>
            </a:r>
            <a:r>
              <a:rPr lang="fi-FI" sz="1800" dirty="0" smtClean="0"/>
              <a:t>143 € </a:t>
            </a:r>
            <a:r>
              <a:rPr lang="fi-FI" sz="1800" dirty="0"/>
              <a:t>ja </a:t>
            </a:r>
            <a:r>
              <a:rPr lang="fi-FI" sz="1800" dirty="0" smtClean="0"/>
              <a:t>hammastekniset kulut</a:t>
            </a:r>
            <a:r>
              <a:rPr lang="fi-FI" sz="1800" dirty="0"/>
              <a:t> </a:t>
            </a:r>
            <a:r>
              <a:rPr lang="fi-FI" sz="1800" dirty="0" smtClean="0"/>
              <a:t>ja hammaslääkärikäyntien asiakasmaksut.</a:t>
            </a:r>
          </a:p>
          <a:p>
            <a:endParaRPr lang="fi-FI" sz="1800" dirty="0"/>
          </a:p>
          <a:p>
            <a:r>
              <a:rPr lang="fi-FI" sz="1800" dirty="0" smtClean="0"/>
              <a:t>Julkisen terveydenhuollon kustannukset </a:t>
            </a:r>
            <a:r>
              <a:rPr lang="fi-FI" sz="1800" dirty="0"/>
              <a:t>koostuvat hammaslääkärikäyntien </a:t>
            </a:r>
            <a:r>
              <a:rPr lang="fi-FI" sz="1800" dirty="0" smtClean="0"/>
              <a:t>kustannuksista vähennettynä asiakasmaksuilla ja hammaskirurgisen hoidon kustannuksista.</a:t>
            </a:r>
          </a:p>
          <a:p>
            <a:pPr marL="0" indent="0">
              <a:buNone/>
            </a:pPr>
            <a:endParaRPr lang="fi-FI" sz="1600" dirty="0" smtClean="0"/>
          </a:p>
        </p:txBody>
      </p:sp>
      <p:sp>
        <p:nvSpPr>
          <p:cNvPr id="4" name="Päivämäärän paikkamerkki 3"/>
          <p:cNvSpPr>
            <a:spLocks noGrp="1"/>
          </p:cNvSpPr>
          <p:nvPr>
            <p:ph type="dt" sz="half" idx="10"/>
          </p:nvPr>
        </p:nvSpPr>
        <p:spPr/>
        <p:txBody>
          <a:bodyPr/>
          <a:lstStyle/>
          <a:p>
            <a:fld id="{10359402-3F56-47AE-9E67-7937CE684FEC}" type="datetime1">
              <a:rPr lang="fi-FI" smtClean="0">
                <a:solidFill>
                  <a:prstClr val="black">
                    <a:tint val="75000"/>
                  </a:prstClr>
                </a:solidFill>
              </a:rPr>
              <a:pPr/>
              <a:t>18.11.2015</a:t>
            </a:fld>
            <a:endParaRPr lang="fi-FI">
              <a:solidFill>
                <a:prstClr val="black">
                  <a:tint val="75000"/>
                </a:prstClr>
              </a:solidFill>
            </a:endParaRPr>
          </a:p>
        </p:txBody>
      </p:sp>
      <p:sp>
        <p:nvSpPr>
          <p:cNvPr id="5" name="Dian numeron paikkamerkki 4"/>
          <p:cNvSpPr>
            <a:spLocks noGrp="1"/>
          </p:cNvSpPr>
          <p:nvPr>
            <p:ph type="sldNum" sz="quarter" idx="12"/>
          </p:nvPr>
        </p:nvSpPr>
        <p:spPr/>
        <p:txBody>
          <a:bodyPr/>
          <a:lstStyle/>
          <a:p>
            <a:fld id="{E15F0AF4-FD8F-4EB7-B53E-F8E941A4B72B}" type="slidenum">
              <a:rPr lang="fi-FI" smtClean="0">
                <a:solidFill>
                  <a:prstClr val="black">
                    <a:tint val="75000"/>
                  </a:prstClr>
                </a:solidFill>
              </a:rPr>
              <a:pPr/>
              <a:t>18</a:t>
            </a:fld>
            <a:endParaRPr lang="fi-FI">
              <a:solidFill>
                <a:prstClr val="black">
                  <a:tint val="75000"/>
                </a:prstClr>
              </a:solidFill>
            </a:endParaRPr>
          </a:p>
        </p:txBody>
      </p:sp>
    </p:spTree>
    <p:extLst>
      <p:ext uri="{BB962C8B-B14F-4D97-AF65-F5344CB8AC3E}">
        <p14:creationId xmlns:p14="http://schemas.microsoft.com/office/powerpoint/2010/main" val="1997254234"/>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normAutofit fontScale="90000"/>
          </a:bodyPr>
          <a:lstStyle/>
          <a:p>
            <a:r>
              <a:rPr lang="fi-FI" dirty="0" smtClean="0"/>
              <a:t/>
            </a:r>
            <a:br>
              <a:rPr lang="fi-FI" dirty="0" smtClean="0"/>
            </a:br>
            <a:r>
              <a:rPr lang="fi-FI" dirty="0" smtClean="0">
                <a:solidFill>
                  <a:schemeClr val="accent1">
                    <a:lumMod val="50000"/>
                  </a:schemeClr>
                </a:solidFill>
              </a:rPr>
              <a:t>Kustannukset Ruotsissa</a:t>
            </a:r>
            <a:r>
              <a:rPr lang="fi-FI" dirty="0" smtClean="0"/>
              <a:t/>
            </a:r>
            <a:br>
              <a:rPr lang="fi-FI" dirty="0" smtClean="0"/>
            </a:br>
            <a:endParaRPr lang="fi-FI" dirty="0"/>
          </a:p>
        </p:txBody>
      </p:sp>
      <p:graphicFrame>
        <p:nvGraphicFramePr>
          <p:cNvPr id="6" name="Sisällön paikkamerkki 5"/>
          <p:cNvGraphicFramePr>
            <a:graphicFrameLocks noGrp="1"/>
          </p:cNvGraphicFramePr>
          <p:nvPr>
            <p:ph idx="1"/>
            <p:extLst>
              <p:ext uri="{D42A27DB-BD31-4B8C-83A1-F6EECF244321}">
                <p14:modId xmlns:p14="http://schemas.microsoft.com/office/powerpoint/2010/main" val="2665239430"/>
              </p:ext>
            </p:extLst>
          </p:nvPr>
        </p:nvGraphicFramePr>
        <p:xfrm>
          <a:off x="1619672" y="2204864"/>
          <a:ext cx="6192688" cy="3825240"/>
        </p:xfrm>
        <a:graphic>
          <a:graphicData uri="http://schemas.openxmlformats.org/drawingml/2006/table">
            <a:tbl>
              <a:tblPr firstRow="1" firstCol="1" bandRow="1"/>
              <a:tblGrid>
                <a:gridCol w="6192688"/>
              </a:tblGrid>
              <a:tr h="3744416">
                <a:tc>
                  <a:txBody>
                    <a:bodyPr/>
                    <a:lstStyle/>
                    <a:p>
                      <a:pPr algn="ctr">
                        <a:spcAft>
                          <a:spcPts val="0"/>
                        </a:spcAft>
                      </a:pPr>
                      <a:r>
                        <a:rPr lang="fi-FI" sz="2400" dirty="0">
                          <a:effectLst/>
                          <a:latin typeface="Times New Roman"/>
                          <a:ea typeface="Times New Roman"/>
                        </a:rPr>
                        <a:t>Kahdella implantilla kiinnitetyn kokoproteesin kustannusarvio oli keskimäärin 2760 € </a:t>
                      </a:r>
                      <a:r>
                        <a:rPr lang="fi-FI" sz="2400" dirty="0" smtClean="0">
                          <a:effectLst/>
                          <a:latin typeface="Times New Roman"/>
                          <a:ea typeface="Times New Roman"/>
                        </a:rPr>
                        <a:t> (</a:t>
                      </a:r>
                      <a:r>
                        <a:rPr lang="fi-FI" sz="2400" dirty="0">
                          <a:effectLst/>
                          <a:latin typeface="Times New Roman"/>
                          <a:ea typeface="Times New Roman"/>
                        </a:rPr>
                        <a:t>26 000 kruunua v. 2013 Ruotsissa). </a:t>
                      </a:r>
                      <a:endParaRPr lang="fi-FI" sz="2400" dirty="0" smtClean="0">
                        <a:effectLst/>
                        <a:latin typeface="Times New Roman"/>
                        <a:ea typeface="Times New Roman"/>
                      </a:endParaRPr>
                    </a:p>
                    <a:p>
                      <a:pPr algn="ctr">
                        <a:spcAft>
                          <a:spcPts val="0"/>
                        </a:spcAft>
                      </a:pPr>
                      <a:r>
                        <a:rPr lang="fi-FI" sz="2400" dirty="0" smtClean="0">
                          <a:effectLst/>
                          <a:latin typeface="Times New Roman"/>
                          <a:ea typeface="Times New Roman"/>
                        </a:rPr>
                        <a:t>Kun </a:t>
                      </a:r>
                      <a:r>
                        <a:rPr lang="fi-FI" sz="2400" dirty="0">
                          <a:effectLst/>
                          <a:latin typeface="Times New Roman"/>
                          <a:ea typeface="Times New Roman"/>
                        </a:rPr>
                        <a:t>huomioidaan lisäksi vuosittaiset kontrollikäynnit ja proteesikomponenttien huoltaminen, tulee implanttikiinnitteisen kokoproteesin vuosikustannukseksi </a:t>
                      </a:r>
                      <a:r>
                        <a:rPr lang="fi-FI" sz="2400" dirty="0" smtClean="0">
                          <a:effectLst/>
                          <a:latin typeface="Times New Roman"/>
                          <a:ea typeface="Times New Roman"/>
                        </a:rPr>
                        <a:t>                  </a:t>
                      </a:r>
                      <a:r>
                        <a:rPr lang="fi-FI" sz="2400" b="1" dirty="0" smtClean="0">
                          <a:solidFill>
                            <a:srgbClr val="C00000"/>
                          </a:solidFill>
                          <a:effectLst/>
                          <a:latin typeface="Times New Roman"/>
                          <a:ea typeface="Times New Roman"/>
                        </a:rPr>
                        <a:t>10 </a:t>
                      </a:r>
                      <a:r>
                        <a:rPr lang="fi-FI" sz="2400" b="1" dirty="0">
                          <a:solidFill>
                            <a:srgbClr val="C00000"/>
                          </a:solidFill>
                          <a:effectLst/>
                          <a:latin typeface="Times New Roman"/>
                          <a:ea typeface="Times New Roman"/>
                        </a:rPr>
                        <a:t>vuoden ajalta noin 470 €/v.</a:t>
                      </a:r>
                      <a:r>
                        <a:rPr lang="fi-FI" sz="2400" dirty="0">
                          <a:effectLst/>
                          <a:latin typeface="Times New Roman"/>
                          <a:ea typeface="Times New Roman"/>
                        </a:rPr>
                        <a:t> Kustannuksia pidetään kohtuullisina saavutettuun vaikutukseen nähden.</a:t>
                      </a:r>
                    </a:p>
                    <a:p>
                      <a:pPr algn="ctr">
                        <a:spcAft>
                          <a:spcPts val="0"/>
                        </a:spcAft>
                      </a:pPr>
                      <a:r>
                        <a:rPr lang="fi-FI" sz="1100" b="1" dirty="0">
                          <a:effectLst/>
                          <a:latin typeface="Times New Roman"/>
                          <a:ea typeface="Times New Roman"/>
                        </a:rPr>
                        <a:t> </a:t>
                      </a:r>
                      <a:endParaRPr lang="fi-FI" sz="1200" dirty="0">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4" name="Päivämäärän paikkamerkki 3"/>
          <p:cNvSpPr>
            <a:spLocks noGrp="1"/>
          </p:cNvSpPr>
          <p:nvPr>
            <p:ph type="dt" sz="half" idx="10"/>
          </p:nvPr>
        </p:nvSpPr>
        <p:spPr/>
        <p:txBody>
          <a:bodyPr/>
          <a:lstStyle/>
          <a:p>
            <a:fld id="{10359402-3F56-47AE-9E67-7937CE684FEC}" type="datetime1">
              <a:rPr lang="fi-FI" smtClean="0">
                <a:solidFill>
                  <a:prstClr val="black">
                    <a:tint val="75000"/>
                  </a:prstClr>
                </a:solidFill>
              </a:rPr>
              <a:pPr/>
              <a:t>18.11.2015</a:t>
            </a:fld>
            <a:endParaRPr lang="fi-FI">
              <a:solidFill>
                <a:prstClr val="black">
                  <a:tint val="75000"/>
                </a:prstClr>
              </a:solidFill>
            </a:endParaRPr>
          </a:p>
        </p:txBody>
      </p:sp>
      <p:sp>
        <p:nvSpPr>
          <p:cNvPr id="5" name="Dian numeron paikkamerkki 4"/>
          <p:cNvSpPr>
            <a:spLocks noGrp="1"/>
          </p:cNvSpPr>
          <p:nvPr>
            <p:ph type="sldNum" sz="quarter" idx="12"/>
          </p:nvPr>
        </p:nvSpPr>
        <p:spPr/>
        <p:txBody>
          <a:bodyPr/>
          <a:lstStyle/>
          <a:p>
            <a:fld id="{E15F0AF4-FD8F-4EB7-B53E-F8E941A4B72B}" type="slidenum">
              <a:rPr lang="fi-FI" smtClean="0">
                <a:solidFill>
                  <a:prstClr val="black">
                    <a:tint val="75000"/>
                  </a:prstClr>
                </a:solidFill>
              </a:rPr>
              <a:pPr/>
              <a:t>19</a:t>
            </a:fld>
            <a:endParaRPr lang="fi-FI">
              <a:solidFill>
                <a:prstClr val="black">
                  <a:tint val="75000"/>
                </a:prstClr>
              </a:solidFill>
            </a:endParaRPr>
          </a:p>
        </p:txBody>
      </p:sp>
    </p:spTree>
    <p:extLst>
      <p:ext uri="{BB962C8B-B14F-4D97-AF65-F5344CB8AC3E}">
        <p14:creationId xmlns:p14="http://schemas.microsoft.com/office/powerpoint/2010/main" val="168459677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a:latin typeface="Arial" panose="020B0604020202020204" pitchFamily="34" charset="0"/>
                <a:cs typeface="Arial" panose="020B0604020202020204" pitchFamily="34" charset="0"/>
              </a:rPr>
              <a:t>Sidonnaisuudet</a:t>
            </a:r>
          </a:p>
        </p:txBody>
      </p:sp>
      <p:sp>
        <p:nvSpPr>
          <p:cNvPr id="3" name="Sisällön paikkamerkki 2"/>
          <p:cNvSpPr>
            <a:spLocks noGrp="1"/>
          </p:cNvSpPr>
          <p:nvPr>
            <p:ph idx="1"/>
          </p:nvPr>
        </p:nvSpPr>
        <p:spPr>
          <a:xfrm>
            <a:off x="457200" y="1700808"/>
            <a:ext cx="8219256" cy="4968552"/>
          </a:xfrm>
        </p:spPr>
        <p:txBody>
          <a:bodyPr>
            <a:normAutofit/>
          </a:bodyPr>
          <a:lstStyle/>
          <a:p>
            <a:pPr marL="0" indent="0">
              <a:buNone/>
            </a:pPr>
            <a:r>
              <a:rPr lang="fi-FI" dirty="0" smtClean="0">
                <a:latin typeface="Times New Roman"/>
                <a:ea typeface="Times New Roman"/>
              </a:rPr>
              <a:t>- </a:t>
            </a:r>
            <a:r>
              <a:rPr lang="fi-FI" sz="2600" dirty="0" smtClean="0">
                <a:latin typeface="Arial" panose="020B0604020202020204" pitchFamily="34" charset="0"/>
                <a:ea typeface="Times New Roman"/>
                <a:cs typeface="Arial" panose="020B0604020202020204" pitchFamily="34" charset="0"/>
              </a:rPr>
              <a:t>Edellinen </a:t>
            </a:r>
            <a:r>
              <a:rPr lang="fi-FI" sz="2600" dirty="0">
                <a:latin typeface="Arial" panose="020B0604020202020204" pitchFamily="34" charset="0"/>
                <a:ea typeface="Times New Roman"/>
                <a:cs typeface="Arial" panose="020B0604020202020204" pitchFamily="34" charset="0"/>
              </a:rPr>
              <a:t>työnantaja ja </a:t>
            </a:r>
            <a:r>
              <a:rPr lang="fi-FI" sz="2600" dirty="0" smtClean="0">
                <a:latin typeface="Arial" panose="020B0604020202020204" pitchFamily="34" charset="0"/>
                <a:ea typeface="Times New Roman"/>
                <a:cs typeface="Arial" panose="020B0604020202020204" pitchFamily="34" charset="0"/>
              </a:rPr>
              <a:t>yksiköt: HUS </a:t>
            </a:r>
            <a:r>
              <a:rPr lang="fi-FI" sz="2600" dirty="0">
                <a:latin typeface="Arial" panose="020B0604020202020204" pitchFamily="34" charset="0"/>
                <a:ea typeface="Times New Roman"/>
                <a:cs typeface="Arial" panose="020B0604020202020204" pitchFamily="34" charset="0"/>
              </a:rPr>
              <a:t>/ </a:t>
            </a:r>
            <a:r>
              <a:rPr lang="fi-FI" sz="2600" dirty="0" smtClean="0">
                <a:latin typeface="Arial" panose="020B0604020202020204" pitchFamily="34" charset="0"/>
                <a:ea typeface="Times New Roman"/>
                <a:cs typeface="Arial" panose="020B0604020202020204" pitchFamily="34" charset="0"/>
              </a:rPr>
              <a:t>Ulkoinen </a:t>
            </a:r>
            <a:r>
              <a:rPr lang="fi-FI" sz="2600" dirty="0">
                <a:latin typeface="Arial" panose="020B0604020202020204" pitchFamily="34" charset="0"/>
                <a:ea typeface="Times New Roman"/>
                <a:cs typeface="Arial" panose="020B0604020202020204" pitchFamily="34" charset="0"/>
              </a:rPr>
              <a:t>tarkastus, </a:t>
            </a:r>
            <a:r>
              <a:rPr lang="fi-FI" sz="2600" dirty="0" smtClean="0">
                <a:latin typeface="Arial" panose="020B0604020202020204" pitchFamily="34" charset="0"/>
                <a:ea typeface="Times New Roman"/>
                <a:cs typeface="Arial" panose="020B0604020202020204" pitchFamily="34" charset="0"/>
              </a:rPr>
              <a:t>talousryhmä </a:t>
            </a:r>
            <a:r>
              <a:rPr lang="fi-FI" sz="2600" dirty="0">
                <a:latin typeface="Arial" panose="020B0604020202020204" pitchFamily="34" charset="0"/>
                <a:ea typeface="Times New Roman"/>
                <a:cs typeface="Arial" panose="020B0604020202020204" pitchFamily="34" charset="0"/>
              </a:rPr>
              <a:t>ja johtajaylilääkärin </a:t>
            </a:r>
            <a:r>
              <a:rPr lang="fi-FI" sz="2600" dirty="0" smtClean="0">
                <a:latin typeface="Arial" panose="020B0604020202020204" pitchFamily="34" charset="0"/>
                <a:ea typeface="Times New Roman"/>
                <a:cs typeface="Arial" panose="020B0604020202020204" pitchFamily="34" charset="0"/>
              </a:rPr>
              <a:t>ryhmä</a:t>
            </a:r>
          </a:p>
          <a:p>
            <a:pPr>
              <a:buFontTx/>
              <a:buChar char="-"/>
            </a:pPr>
            <a:r>
              <a:rPr lang="fi-FI" sz="2600" dirty="0" smtClean="0">
                <a:latin typeface="Arial" panose="020B0604020202020204" pitchFamily="34" charset="0"/>
                <a:ea typeface="Times New Roman"/>
                <a:cs typeface="Arial" panose="020B0604020202020204" pitchFamily="34" charset="0"/>
              </a:rPr>
              <a:t>ei sivutoimia</a:t>
            </a:r>
          </a:p>
          <a:p>
            <a:pPr>
              <a:buFontTx/>
              <a:buChar char="-"/>
            </a:pPr>
            <a:r>
              <a:rPr lang="fi-FI" sz="2600" dirty="0">
                <a:latin typeface="Arial" panose="020B0604020202020204" pitchFamily="34" charset="0"/>
                <a:ea typeface="Times New Roman"/>
                <a:cs typeface="Arial" panose="020B0604020202020204" pitchFamily="34" charset="0"/>
              </a:rPr>
              <a:t>Karjalohjan kunnan </a:t>
            </a:r>
            <a:r>
              <a:rPr lang="fi-FI" sz="2600" dirty="0" smtClean="0">
                <a:latin typeface="Arial" panose="020B0604020202020204" pitchFamily="34" charset="0"/>
                <a:ea typeface="Times New Roman"/>
                <a:cs typeface="Arial" panose="020B0604020202020204" pitchFamily="34" charset="0"/>
              </a:rPr>
              <a:t>perusturvalautakunnan jäsen (sit.), päättyi 31.12.2012</a:t>
            </a:r>
          </a:p>
          <a:p>
            <a:pPr>
              <a:buFontTx/>
              <a:buChar char="-"/>
            </a:pPr>
            <a:r>
              <a:rPr lang="fi-FI" sz="2600" dirty="0" smtClean="0">
                <a:latin typeface="Arial" panose="020B0604020202020204" pitchFamily="34" charset="0"/>
                <a:ea typeface="Times New Roman"/>
                <a:cs typeface="Arial" panose="020B0604020202020204" pitchFamily="34" charset="0"/>
              </a:rPr>
              <a:t>Lohjan aluetoimikunnan vpj., päättyi 31.12.2014</a:t>
            </a:r>
          </a:p>
          <a:p>
            <a:pPr>
              <a:buFontTx/>
              <a:buChar char="-"/>
            </a:pPr>
            <a:r>
              <a:rPr lang="fi-FI" sz="2600" dirty="0">
                <a:latin typeface="Arial" panose="020B0604020202020204" pitchFamily="34" charset="0"/>
                <a:ea typeface="Times New Roman"/>
                <a:cs typeface="Arial" panose="020B0604020202020204" pitchFamily="34" charset="0"/>
              </a:rPr>
              <a:t>Terveys ja talous ry / Uudenmaan alueosasto, hallituksen </a:t>
            </a:r>
            <a:r>
              <a:rPr lang="fi-FI" sz="2600" dirty="0" smtClean="0">
                <a:latin typeface="Arial" panose="020B0604020202020204" pitchFamily="34" charset="0"/>
                <a:ea typeface="Times New Roman"/>
                <a:cs typeface="Arial" panose="020B0604020202020204" pitchFamily="34" charset="0"/>
              </a:rPr>
              <a:t>jäsenyys, alkoi 1.1.2014</a:t>
            </a:r>
          </a:p>
          <a:p>
            <a:pPr>
              <a:buFontTx/>
              <a:buChar char="-"/>
            </a:pPr>
            <a:r>
              <a:rPr lang="fi-FI" sz="2600" dirty="0">
                <a:latin typeface="Arial" panose="020B0604020202020204" pitchFamily="34" charset="0"/>
                <a:ea typeface="Times New Roman"/>
                <a:cs typeface="Arial" panose="020B0604020202020204" pitchFamily="34" charset="0"/>
              </a:rPr>
              <a:t>Rajat </a:t>
            </a:r>
            <a:r>
              <a:rPr lang="fi-FI" sz="2600" dirty="0" smtClean="0">
                <a:latin typeface="Arial" panose="020B0604020202020204" pitchFamily="34" charset="0"/>
                <a:ea typeface="Times New Roman"/>
                <a:cs typeface="Arial" panose="020B0604020202020204" pitchFamily="34" charset="0"/>
              </a:rPr>
              <a:t>ylittävän terveydenhuollon yhteistyöryhmän jäsen, alkoi elokuu 2014</a:t>
            </a:r>
          </a:p>
          <a:p>
            <a:pPr>
              <a:buFontTx/>
              <a:buChar char="-"/>
            </a:pPr>
            <a:endParaRPr lang="fi-FI" dirty="0" smtClean="0">
              <a:latin typeface="Times New Roman"/>
              <a:ea typeface="Times New Roman"/>
            </a:endParaRPr>
          </a:p>
          <a:p>
            <a:pPr>
              <a:buFontTx/>
              <a:buChar char="-"/>
            </a:pPr>
            <a:endParaRPr lang="fi-FI" dirty="0" smtClean="0">
              <a:latin typeface="Times New Roman"/>
              <a:ea typeface="Times New Roman"/>
            </a:endParaRPr>
          </a:p>
          <a:p>
            <a:endParaRPr lang="fi-FI" dirty="0">
              <a:latin typeface="Times New Roman"/>
              <a:ea typeface="Times New Roman"/>
            </a:endParaRPr>
          </a:p>
          <a:p>
            <a:pPr>
              <a:spcAft>
                <a:spcPts val="0"/>
              </a:spcAft>
            </a:pPr>
            <a:endParaRPr lang="fi-FI" dirty="0">
              <a:latin typeface="Times New Roman"/>
              <a:ea typeface="Times New Roman"/>
            </a:endParaRPr>
          </a:p>
        </p:txBody>
      </p:sp>
      <p:sp>
        <p:nvSpPr>
          <p:cNvPr id="4" name="Päivämäärän paikkamerkki 3"/>
          <p:cNvSpPr>
            <a:spLocks noGrp="1"/>
          </p:cNvSpPr>
          <p:nvPr>
            <p:ph type="dt" sz="half" idx="10"/>
          </p:nvPr>
        </p:nvSpPr>
        <p:spPr/>
        <p:txBody>
          <a:bodyPr/>
          <a:lstStyle/>
          <a:p>
            <a:fld id="{10359402-3F56-47AE-9E67-7937CE684FEC}" type="datetime1">
              <a:rPr lang="fi-FI" smtClean="0">
                <a:solidFill>
                  <a:prstClr val="black">
                    <a:tint val="75000"/>
                  </a:prstClr>
                </a:solidFill>
              </a:rPr>
              <a:pPr/>
              <a:t>18.11.2015</a:t>
            </a:fld>
            <a:endParaRPr lang="fi-FI">
              <a:solidFill>
                <a:prstClr val="black">
                  <a:tint val="75000"/>
                </a:prstClr>
              </a:solidFill>
            </a:endParaRPr>
          </a:p>
        </p:txBody>
      </p:sp>
      <p:sp>
        <p:nvSpPr>
          <p:cNvPr id="5" name="Dian numeron paikkamerkki 4"/>
          <p:cNvSpPr>
            <a:spLocks noGrp="1"/>
          </p:cNvSpPr>
          <p:nvPr>
            <p:ph type="sldNum" sz="quarter" idx="12"/>
          </p:nvPr>
        </p:nvSpPr>
        <p:spPr/>
        <p:txBody>
          <a:bodyPr/>
          <a:lstStyle/>
          <a:p>
            <a:fld id="{E15F0AF4-FD8F-4EB7-B53E-F8E941A4B72B}" type="slidenum">
              <a:rPr lang="fi-FI" smtClean="0">
                <a:solidFill>
                  <a:prstClr val="black">
                    <a:tint val="75000"/>
                  </a:prstClr>
                </a:solidFill>
              </a:rPr>
              <a:pPr/>
              <a:t>2</a:t>
            </a:fld>
            <a:endParaRPr lang="fi-FI">
              <a:solidFill>
                <a:prstClr val="black">
                  <a:tint val="75000"/>
                </a:prstClr>
              </a:solidFill>
            </a:endParaRPr>
          </a:p>
        </p:txBody>
      </p:sp>
    </p:spTree>
    <p:extLst>
      <p:ext uri="{BB962C8B-B14F-4D97-AF65-F5344CB8AC3E}">
        <p14:creationId xmlns:p14="http://schemas.microsoft.com/office/powerpoint/2010/main" val="391916661"/>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a:t>Eettiset näkökohdat</a:t>
            </a:r>
          </a:p>
        </p:txBody>
      </p:sp>
      <p:sp>
        <p:nvSpPr>
          <p:cNvPr id="3" name="Sisällön paikkamerkki 2"/>
          <p:cNvSpPr>
            <a:spLocks noGrp="1"/>
          </p:cNvSpPr>
          <p:nvPr>
            <p:ph idx="1"/>
          </p:nvPr>
        </p:nvSpPr>
        <p:spPr/>
        <p:txBody>
          <a:bodyPr>
            <a:normAutofit fontScale="77500" lnSpcReduction="20000"/>
          </a:bodyPr>
          <a:lstStyle/>
          <a:p>
            <a:r>
              <a:rPr lang="fi-FI" dirty="0">
                <a:solidFill>
                  <a:srgbClr val="9933FF"/>
                </a:solidFill>
              </a:rPr>
              <a:t>Vähintään 50 000:lla hampaattomalla suomalaisella on suuria ongelmia alaleuan irrotettavan kokoproteesin käytön ja pysyvyyden kanssa.</a:t>
            </a:r>
          </a:p>
          <a:p>
            <a:endParaRPr lang="fi-FI" dirty="0"/>
          </a:p>
          <a:p>
            <a:r>
              <a:rPr lang="fi-FI" dirty="0">
                <a:solidFill>
                  <a:srgbClr val="660066"/>
                </a:solidFill>
              </a:rPr>
              <a:t>Väestön tasavertaisuus ei toteudu proteesien teettämisen saatavuuden suhteen eikä proteesien hankkimisen taloudellisten mahdollisuuksien suhteen. </a:t>
            </a:r>
          </a:p>
          <a:p>
            <a:pPr marL="0" indent="0">
              <a:buNone/>
            </a:pPr>
            <a:r>
              <a:rPr lang="fi-FI" dirty="0"/>
              <a:t> </a:t>
            </a:r>
          </a:p>
          <a:p>
            <a:r>
              <a:rPr lang="fi-FI" dirty="0">
                <a:solidFill>
                  <a:srgbClr val="9900FF"/>
                </a:solidFill>
              </a:rPr>
              <a:t>Hampailla on useimmille ihmisille tärkeä ulkonäöllinen merkitys ja hampaat vaikuttavat puheen selkeyteen. Molemmilla seikoilla on yhteys ihmisen sosiaaliseen toimintaan.</a:t>
            </a:r>
          </a:p>
        </p:txBody>
      </p:sp>
      <p:sp>
        <p:nvSpPr>
          <p:cNvPr id="4" name="Päivämäärän paikkamerkki 3"/>
          <p:cNvSpPr>
            <a:spLocks noGrp="1"/>
          </p:cNvSpPr>
          <p:nvPr>
            <p:ph type="dt" sz="half" idx="10"/>
          </p:nvPr>
        </p:nvSpPr>
        <p:spPr/>
        <p:txBody>
          <a:bodyPr/>
          <a:lstStyle/>
          <a:p>
            <a:fld id="{10359402-3F56-47AE-9E67-7937CE684FEC}" type="datetime1">
              <a:rPr lang="fi-FI" smtClean="0">
                <a:solidFill>
                  <a:prstClr val="black">
                    <a:tint val="75000"/>
                  </a:prstClr>
                </a:solidFill>
              </a:rPr>
              <a:pPr/>
              <a:t>18.11.2015</a:t>
            </a:fld>
            <a:endParaRPr lang="fi-FI">
              <a:solidFill>
                <a:prstClr val="black">
                  <a:tint val="75000"/>
                </a:prstClr>
              </a:solidFill>
            </a:endParaRPr>
          </a:p>
        </p:txBody>
      </p:sp>
      <p:sp>
        <p:nvSpPr>
          <p:cNvPr id="5" name="Dian numeron paikkamerkki 4"/>
          <p:cNvSpPr>
            <a:spLocks noGrp="1"/>
          </p:cNvSpPr>
          <p:nvPr>
            <p:ph type="sldNum" sz="quarter" idx="12"/>
          </p:nvPr>
        </p:nvSpPr>
        <p:spPr/>
        <p:txBody>
          <a:bodyPr/>
          <a:lstStyle/>
          <a:p>
            <a:fld id="{E15F0AF4-FD8F-4EB7-B53E-F8E941A4B72B}" type="slidenum">
              <a:rPr lang="fi-FI" smtClean="0">
                <a:solidFill>
                  <a:prstClr val="black">
                    <a:tint val="75000"/>
                  </a:prstClr>
                </a:solidFill>
              </a:rPr>
              <a:pPr/>
              <a:t>20</a:t>
            </a:fld>
            <a:endParaRPr lang="fi-FI">
              <a:solidFill>
                <a:prstClr val="black">
                  <a:tint val="75000"/>
                </a:prstClr>
              </a:solidFill>
            </a:endParaRPr>
          </a:p>
        </p:txBody>
      </p:sp>
    </p:spTree>
    <p:extLst>
      <p:ext uri="{BB962C8B-B14F-4D97-AF65-F5344CB8AC3E}">
        <p14:creationId xmlns:p14="http://schemas.microsoft.com/office/powerpoint/2010/main" val="2511311393"/>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ctrTitle"/>
          </p:nvPr>
        </p:nvSpPr>
        <p:spPr>
          <a:xfrm>
            <a:off x="685800" y="1412777"/>
            <a:ext cx="7772400" cy="2952328"/>
          </a:xfrm>
        </p:spPr>
        <p:txBody>
          <a:bodyPr>
            <a:normAutofit fontScale="90000"/>
          </a:bodyPr>
          <a:lstStyle/>
          <a:p>
            <a:r>
              <a:rPr lang="fi-FI" dirty="0" smtClean="0"/>
              <a:t>Esimerkki 2: Lisääntymisterveys </a:t>
            </a:r>
            <a:r>
              <a:rPr lang="fi-FI" dirty="0"/>
              <a:t>/ </a:t>
            </a:r>
            <a:br>
              <a:rPr lang="fi-FI" dirty="0"/>
            </a:br>
            <a:r>
              <a:rPr lang="fi-FI" dirty="0" smtClean="0"/>
              <a:t>Miehen sterilisaatio</a:t>
            </a:r>
            <a:br>
              <a:rPr lang="fi-FI" dirty="0" smtClean="0"/>
            </a:br>
            <a:r>
              <a:rPr lang="fi-FI" dirty="0">
                <a:solidFill>
                  <a:srgbClr val="FF0000"/>
                </a:solidFill>
                <a:effectLst/>
                <a:latin typeface="Times New Roman"/>
                <a:ea typeface="MS PGothic"/>
              </a:rPr>
              <a:t>- valmistelu kesken!</a:t>
            </a:r>
            <a:r>
              <a:rPr lang="en-US" dirty="0"/>
              <a:t/>
            </a:r>
            <a:br>
              <a:rPr lang="en-US" dirty="0"/>
            </a:br>
            <a:endParaRPr lang="fi-FI" dirty="0"/>
          </a:p>
        </p:txBody>
      </p:sp>
      <p:sp>
        <p:nvSpPr>
          <p:cNvPr id="6" name="Subtitle 5"/>
          <p:cNvSpPr>
            <a:spLocks noGrp="1"/>
          </p:cNvSpPr>
          <p:nvPr>
            <p:ph type="subTitle" idx="1"/>
          </p:nvPr>
        </p:nvSpPr>
        <p:spPr/>
        <p:txBody>
          <a:bodyPr>
            <a:noAutofit/>
          </a:bodyPr>
          <a:lstStyle/>
          <a:p>
            <a:endParaRPr lang="en-US" sz="2400" dirty="0"/>
          </a:p>
        </p:txBody>
      </p:sp>
      <p:sp>
        <p:nvSpPr>
          <p:cNvPr id="4" name="Footer Placeholder 3"/>
          <p:cNvSpPr>
            <a:spLocks noGrp="1"/>
          </p:cNvSpPr>
          <p:nvPr>
            <p:ph type="ftr" sz="quarter" idx="11"/>
          </p:nvPr>
        </p:nvSpPr>
        <p:spPr>
          <a:xfrm>
            <a:off x="3347864" y="6093296"/>
            <a:ext cx="3382889" cy="504057"/>
          </a:xfrm>
        </p:spPr>
        <p:txBody>
          <a:bodyPr>
            <a:noAutofit/>
          </a:bodyPr>
          <a:lstStyle/>
          <a:p>
            <a:pPr>
              <a:defRPr/>
            </a:pPr>
            <a:r>
              <a:rPr lang="en-US" sz="1600" dirty="0" err="1" smtClean="0">
                <a:solidFill>
                  <a:srgbClr val="616365"/>
                </a:solidFill>
              </a:rPr>
              <a:t>Palko-seminaari</a:t>
            </a:r>
            <a:r>
              <a:rPr lang="en-US" sz="1600" dirty="0" smtClean="0">
                <a:solidFill>
                  <a:srgbClr val="616365"/>
                </a:solidFill>
              </a:rPr>
              <a:t> 121115</a:t>
            </a:r>
            <a:endParaRPr lang="en-US" sz="1600" dirty="0">
              <a:solidFill>
                <a:srgbClr val="616365"/>
              </a:solidFill>
            </a:endParaRPr>
          </a:p>
        </p:txBody>
      </p:sp>
    </p:spTree>
    <p:extLst>
      <p:ext uri="{BB962C8B-B14F-4D97-AF65-F5344CB8AC3E}">
        <p14:creationId xmlns:p14="http://schemas.microsoft.com/office/powerpoint/2010/main" val="173007827"/>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 name="Kuvaselitenuoli oikealle 48">
            <a:hlinkClick r:id="" action="ppaction://noaction"/>
          </p:cNvPr>
          <p:cNvSpPr>
            <a:spLocks noChangeArrowheads="1"/>
          </p:cNvSpPr>
          <p:nvPr/>
        </p:nvSpPr>
        <p:spPr bwMode="auto">
          <a:xfrm>
            <a:off x="1963045" y="893778"/>
            <a:ext cx="419100" cy="5629275"/>
          </a:xfrm>
          <a:prstGeom prst="rightArrowCallout">
            <a:avLst>
              <a:gd name="adj1" fmla="val 24998"/>
              <a:gd name="adj2" fmla="val 24998"/>
              <a:gd name="adj3" fmla="val 25000"/>
              <a:gd name="adj4" fmla="val 64977"/>
            </a:avLst>
          </a:prstGeom>
          <a:ln>
            <a:headEnd/>
            <a:tailEnd/>
          </a:ln>
        </p:spPr>
        <p:style>
          <a:lnRef idx="2">
            <a:schemeClr val="accent3"/>
          </a:lnRef>
          <a:fillRef idx="1">
            <a:schemeClr val="lt1"/>
          </a:fillRef>
          <a:effectRef idx="0">
            <a:schemeClr val="accent3"/>
          </a:effectRef>
          <a:fontRef idx="minor">
            <a:schemeClr val="dk1"/>
          </a:fontRef>
        </p:style>
        <p:txBody>
          <a:bodyPr vert="horz" wrap="square" lIns="91440" tIns="45720" rIns="91440" bIns="45720" numCol="1" anchor="ctr" anchorCtr="0" compatLnSpc="1">
            <a:prstTxWarp prst="textNoShape">
              <a:avLst/>
            </a:prstTxWarp>
          </a:bodyPr>
          <a:lstStyle/>
          <a:p>
            <a:pPr fontAlgn="base">
              <a:spcBef>
                <a:spcPct val="0"/>
              </a:spcBef>
              <a:spcAft>
                <a:spcPct val="0"/>
              </a:spcAft>
            </a:pPr>
            <a:r>
              <a:rPr lang="fi-FI" altLang="fi-FI" sz="1400" b="1" dirty="0" smtClean="0">
                <a:solidFill>
                  <a:prstClr val="black"/>
                </a:solidFill>
                <a:latin typeface="Calibri" pitchFamily="34" charset="0"/>
                <a:ea typeface="Times New Roman" pitchFamily="18" charset="0"/>
                <a:cs typeface="Arial" pitchFamily="34" charset="0"/>
              </a:rPr>
              <a:t>AIHEEHDOTUKSET</a:t>
            </a:r>
            <a:endParaRPr lang="fi-FI" altLang="fi-FI" dirty="0" smtClean="0">
              <a:solidFill>
                <a:prstClr val="black"/>
              </a:solidFill>
              <a:latin typeface="Arial" pitchFamily="34" charset="0"/>
              <a:cs typeface="Arial" pitchFamily="34" charset="0"/>
            </a:endParaRPr>
          </a:p>
        </p:txBody>
      </p:sp>
      <p:sp>
        <p:nvSpPr>
          <p:cNvPr id="38" name="Ellipsi 1"/>
          <p:cNvSpPr>
            <a:spLocks noChangeArrowheads="1"/>
          </p:cNvSpPr>
          <p:nvPr/>
        </p:nvSpPr>
        <p:spPr bwMode="auto">
          <a:xfrm>
            <a:off x="107504" y="879475"/>
            <a:ext cx="1844300" cy="676275"/>
          </a:xfrm>
          <a:prstGeom prst="ellipse">
            <a:avLst/>
          </a:prstGeom>
          <a:solidFill>
            <a:srgbClr val="FFFF00"/>
          </a:solidFill>
          <a:ln>
            <a:headEnd/>
            <a:tailEnd/>
          </a:ln>
        </p:spPr>
        <p:style>
          <a:lnRef idx="2">
            <a:schemeClr val="accent1"/>
          </a:lnRef>
          <a:fillRef idx="1">
            <a:schemeClr val="lt1"/>
          </a:fillRef>
          <a:effectRef idx="0">
            <a:schemeClr val="accent1"/>
          </a:effectRef>
          <a:fontRef idx="minor">
            <a:schemeClr val="dk1"/>
          </a:fontRef>
        </p:style>
        <p:txBody>
          <a:bodyPr vert="horz" wrap="square" lIns="91440" tIns="45720" rIns="91440" bIns="45720" numCol="1" anchor="ctr" anchorCtr="0" compatLnSpc="1">
            <a:prstTxWarp prst="textNoShape">
              <a:avLst/>
            </a:prstTxWarp>
          </a:bodyPr>
          <a:lstStyle/>
          <a:p>
            <a:pPr algn="ctr" fontAlgn="base">
              <a:spcBef>
                <a:spcPct val="0"/>
              </a:spcBef>
              <a:spcAft>
                <a:spcPct val="0"/>
              </a:spcAft>
            </a:pPr>
            <a:r>
              <a:rPr lang="fi-FI" altLang="fi-FI" sz="1200" b="1" dirty="0" smtClean="0">
                <a:solidFill>
                  <a:prstClr val="black"/>
                </a:solidFill>
                <a:latin typeface="Calibri" pitchFamily="34" charset="0"/>
                <a:ea typeface="Times New Roman" pitchFamily="18" charset="0"/>
                <a:cs typeface="Arial" pitchFamily="34" charset="0"/>
              </a:rPr>
              <a:t>PALKOn jäsenet ja jaostot</a:t>
            </a:r>
            <a:endParaRPr lang="fi-FI" altLang="fi-FI" dirty="0" smtClean="0">
              <a:solidFill>
                <a:prstClr val="black"/>
              </a:solidFill>
              <a:latin typeface="Arial" pitchFamily="34" charset="0"/>
              <a:cs typeface="Arial" pitchFamily="34" charset="0"/>
            </a:endParaRPr>
          </a:p>
        </p:txBody>
      </p:sp>
      <p:sp>
        <p:nvSpPr>
          <p:cNvPr id="39" name="Ellipsi 2"/>
          <p:cNvSpPr>
            <a:spLocks noChangeArrowheads="1"/>
          </p:cNvSpPr>
          <p:nvPr/>
        </p:nvSpPr>
        <p:spPr bwMode="auto">
          <a:xfrm>
            <a:off x="5249646" y="1955376"/>
            <a:ext cx="3973421" cy="3357130"/>
          </a:xfrm>
          <a:prstGeom prst="ellipse">
            <a:avLst/>
          </a:prstGeom>
          <a:ln>
            <a:headEnd/>
            <a:tailEn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anchor="ctr" anchorCtr="0" compatLnSpc="1">
            <a:prstTxWarp prst="textNoShape">
              <a:avLst/>
            </a:prstTxWarp>
          </a:bodyPr>
          <a:lstStyle/>
          <a:p>
            <a:pPr algn="ctr" fontAlgn="base">
              <a:spcBef>
                <a:spcPct val="0"/>
              </a:spcBef>
              <a:spcAft>
                <a:spcPct val="0"/>
              </a:spcAft>
            </a:pPr>
            <a:endParaRPr lang="fi-FI" altLang="fi-FI" dirty="0" smtClean="0">
              <a:solidFill>
                <a:prstClr val="black"/>
              </a:solidFill>
              <a:latin typeface="Arial" pitchFamily="34" charset="0"/>
              <a:cs typeface="Arial" pitchFamily="34" charset="0"/>
            </a:endParaRPr>
          </a:p>
        </p:txBody>
      </p:sp>
      <p:sp>
        <p:nvSpPr>
          <p:cNvPr id="40" name="Ellipsi 3"/>
          <p:cNvSpPr>
            <a:spLocks noChangeArrowheads="1"/>
          </p:cNvSpPr>
          <p:nvPr/>
        </p:nvSpPr>
        <p:spPr bwMode="auto">
          <a:xfrm>
            <a:off x="4111378" y="1660736"/>
            <a:ext cx="2005598" cy="705080"/>
          </a:xfrm>
          <a:prstGeom prst="ellipse">
            <a:avLst/>
          </a:prstGeom>
          <a:ln>
            <a:headEnd/>
            <a:tailEnd/>
          </a:ln>
        </p:spPr>
        <p:style>
          <a:lnRef idx="2">
            <a:schemeClr val="accent1"/>
          </a:lnRef>
          <a:fillRef idx="1">
            <a:schemeClr val="lt1"/>
          </a:fillRef>
          <a:effectRef idx="0">
            <a:schemeClr val="accent1"/>
          </a:effectRef>
          <a:fontRef idx="minor">
            <a:schemeClr val="dk1"/>
          </a:fontRef>
        </p:style>
        <p:txBody>
          <a:bodyPr vert="horz" wrap="square" lIns="91440" tIns="45720" rIns="91440" bIns="45720" numCol="1" anchor="ctr" anchorCtr="0" compatLnSpc="1">
            <a:prstTxWarp prst="textNoShape">
              <a:avLst/>
            </a:prstTxWarp>
          </a:bodyPr>
          <a:lstStyle/>
          <a:p>
            <a:pPr algn="ctr" fontAlgn="base">
              <a:spcBef>
                <a:spcPct val="0"/>
              </a:spcBef>
              <a:spcAft>
                <a:spcPct val="0"/>
              </a:spcAft>
            </a:pPr>
            <a:r>
              <a:rPr lang="fi-FI" altLang="fi-FI" sz="1200" b="1" dirty="0" smtClean="0">
                <a:solidFill>
                  <a:prstClr val="black"/>
                </a:solidFill>
                <a:latin typeface="Calibri" pitchFamily="34" charset="0"/>
                <a:ea typeface="Times New Roman" pitchFamily="18" charset="0"/>
                <a:cs typeface="Arial" pitchFamily="34" charset="0"/>
              </a:rPr>
              <a:t>Ei suositusta</a:t>
            </a:r>
          </a:p>
          <a:p>
            <a:pPr algn="ctr" fontAlgn="base">
              <a:spcBef>
                <a:spcPct val="0"/>
              </a:spcBef>
              <a:spcAft>
                <a:spcPct val="0"/>
              </a:spcAft>
            </a:pPr>
            <a:r>
              <a:rPr lang="fi-FI" altLang="fi-FI" sz="900" dirty="0" err="1" smtClean="0">
                <a:solidFill>
                  <a:prstClr val="black"/>
                </a:solidFill>
                <a:latin typeface="Calibri" pitchFamily="34" charset="0"/>
                <a:cs typeface="Arial" pitchFamily="34" charset="0"/>
              </a:rPr>
              <a:t>www.palveluvalikoima.fi</a:t>
            </a:r>
            <a:endParaRPr lang="fi-FI" altLang="fi-FI" sz="1100" dirty="0" smtClean="0">
              <a:solidFill>
                <a:prstClr val="black"/>
              </a:solidFill>
              <a:latin typeface="Arial" pitchFamily="34" charset="0"/>
              <a:cs typeface="Arial" pitchFamily="34" charset="0"/>
            </a:endParaRPr>
          </a:p>
        </p:txBody>
      </p:sp>
      <p:sp>
        <p:nvSpPr>
          <p:cNvPr id="41" name="Ellipsi 4"/>
          <p:cNvSpPr>
            <a:spLocks noChangeArrowheads="1"/>
          </p:cNvSpPr>
          <p:nvPr/>
        </p:nvSpPr>
        <p:spPr bwMode="auto">
          <a:xfrm>
            <a:off x="107503" y="2403475"/>
            <a:ext cx="1853826" cy="714375"/>
          </a:xfrm>
          <a:prstGeom prst="ellipse">
            <a:avLst/>
          </a:prstGeom>
          <a:ln>
            <a:headEnd/>
            <a:tailEnd/>
          </a:ln>
        </p:spPr>
        <p:style>
          <a:lnRef idx="2">
            <a:schemeClr val="accent1"/>
          </a:lnRef>
          <a:fillRef idx="1">
            <a:schemeClr val="lt1"/>
          </a:fillRef>
          <a:effectRef idx="0">
            <a:schemeClr val="accent1"/>
          </a:effectRef>
          <a:fontRef idx="minor">
            <a:schemeClr val="dk1"/>
          </a:fontRef>
        </p:style>
        <p:txBody>
          <a:bodyPr vert="horz" wrap="square" lIns="91440" tIns="45720" rIns="91440" bIns="45720" numCol="1" anchor="ctr" anchorCtr="0" compatLnSpc="1">
            <a:prstTxWarp prst="textNoShape">
              <a:avLst/>
            </a:prstTxWarp>
          </a:bodyPr>
          <a:lstStyle/>
          <a:p>
            <a:pPr algn="ctr" fontAlgn="base">
              <a:spcBef>
                <a:spcPct val="0"/>
              </a:spcBef>
              <a:spcAft>
                <a:spcPct val="0"/>
              </a:spcAft>
            </a:pPr>
            <a:r>
              <a:rPr lang="fi-FI" altLang="fi-FI" sz="1200" b="1" dirty="0" smtClean="0">
                <a:solidFill>
                  <a:prstClr val="black"/>
                </a:solidFill>
                <a:latin typeface="Calibri" pitchFamily="34" charset="0"/>
                <a:ea typeface="Times New Roman" pitchFamily="18" charset="0"/>
                <a:cs typeface="Arial" pitchFamily="34" charset="0"/>
              </a:rPr>
              <a:t>Viranomaiset (Kela ym.)</a:t>
            </a:r>
            <a:endParaRPr lang="fi-FI" altLang="fi-FI" dirty="0" smtClean="0">
              <a:solidFill>
                <a:prstClr val="black"/>
              </a:solidFill>
              <a:latin typeface="Arial" pitchFamily="34" charset="0"/>
              <a:cs typeface="Arial" pitchFamily="34" charset="0"/>
            </a:endParaRPr>
          </a:p>
        </p:txBody>
      </p:sp>
      <p:sp>
        <p:nvSpPr>
          <p:cNvPr id="42" name="Ellipsi 5"/>
          <p:cNvSpPr>
            <a:spLocks noChangeArrowheads="1"/>
          </p:cNvSpPr>
          <p:nvPr/>
        </p:nvSpPr>
        <p:spPr bwMode="auto">
          <a:xfrm>
            <a:off x="107502" y="3189287"/>
            <a:ext cx="1871497" cy="942975"/>
          </a:xfrm>
          <a:prstGeom prst="ellipse">
            <a:avLst/>
          </a:prstGeom>
          <a:ln>
            <a:headEnd/>
            <a:tailEnd/>
          </a:ln>
        </p:spPr>
        <p:style>
          <a:lnRef idx="2">
            <a:schemeClr val="accent1"/>
          </a:lnRef>
          <a:fillRef idx="1">
            <a:schemeClr val="lt1"/>
          </a:fillRef>
          <a:effectRef idx="0">
            <a:schemeClr val="accent1"/>
          </a:effectRef>
          <a:fontRef idx="minor">
            <a:schemeClr val="dk1"/>
          </a:fontRef>
        </p:style>
        <p:txBody>
          <a:bodyPr vert="horz" wrap="square" lIns="91440" tIns="45720" rIns="91440" bIns="45720" numCol="1" anchor="ctr" anchorCtr="0" compatLnSpc="1">
            <a:prstTxWarp prst="textNoShape">
              <a:avLst/>
            </a:prstTxWarp>
          </a:bodyPr>
          <a:lstStyle/>
          <a:p>
            <a:pPr algn="ctr" fontAlgn="base">
              <a:spcBef>
                <a:spcPct val="0"/>
              </a:spcBef>
              <a:spcAft>
                <a:spcPct val="0"/>
              </a:spcAft>
            </a:pPr>
            <a:r>
              <a:rPr lang="fi-FI" altLang="fi-FI" sz="1200" b="1" dirty="0" smtClean="0">
                <a:solidFill>
                  <a:prstClr val="black"/>
                </a:solidFill>
                <a:latin typeface="Calibri" pitchFamily="34" charset="0"/>
                <a:ea typeface="Times New Roman" pitchFamily="18" charset="0"/>
                <a:cs typeface="Arial" pitchFamily="34" charset="0"/>
              </a:rPr>
              <a:t>Terveydenhuollon palveluiden järjestäjät</a:t>
            </a:r>
            <a:endParaRPr lang="fi-FI" altLang="fi-FI" dirty="0" smtClean="0">
              <a:solidFill>
                <a:prstClr val="black"/>
              </a:solidFill>
              <a:latin typeface="Arial" pitchFamily="34" charset="0"/>
              <a:cs typeface="Arial" pitchFamily="34" charset="0"/>
            </a:endParaRPr>
          </a:p>
        </p:txBody>
      </p:sp>
      <p:sp>
        <p:nvSpPr>
          <p:cNvPr id="43" name="Ellipsi 6"/>
          <p:cNvSpPr>
            <a:spLocks noChangeArrowheads="1"/>
          </p:cNvSpPr>
          <p:nvPr/>
        </p:nvSpPr>
        <p:spPr bwMode="auto">
          <a:xfrm>
            <a:off x="107504" y="4171824"/>
            <a:ext cx="1883221" cy="904875"/>
          </a:xfrm>
          <a:prstGeom prst="ellipse">
            <a:avLst/>
          </a:prstGeom>
          <a:solidFill>
            <a:srgbClr val="FFFF00"/>
          </a:solidFill>
          <a:ln>
            <a:headEnd/>
            <a:tailEnd/>
          </a:ln>
        </p:spPr>
        <p:style>
          <a:lnRef idx="2">
            <a:schemeClr val="accent1"/>
          </a:lnRef>
          <a:fillRef idx="1">
            <a:schemeClr val="lt1"/>
          </a:fillRef>
          <a:effectRef idx="0">
            <a:schemeClr val="accent1"/>
          </a:effectRef>
          <a:fontRef idx="minor">
            <a:schemeClr val="dk1"/>
          </a:fontRef>
        </p:style>
        <p:txBody>
          <a:bodyPr vert="horz" wrap="square" lIns="91440" tIns="45720" rIns="91440" bIns="45720" numCol="1" anchor="ctr" anchorCtr="0" compatLnSpc="1">
            <a:prstTxWarp prst="textNoShape">
              <a:avLst/>
            </a:prstTxWarp>
          </a:bodyPr>
          <a:lstStyle/>
          <a:p>
            <a:pPr algn="ctr" fontAlgn="base">
              <a:spcBef>
                <a:spcPct val="0"/>
              </a:spcBef>
              <a:spcAft>
                <a:spcPct val="0"/>
              </a:spcAft>
            </a:pPr>
            <a:r>
              <a:rPr lang="fi-FI" altLang="fi-FI" sz="1200" b="1" dirty="0" smtClean="0">
                <a:solidFill>
                  <a:prstClr val="black"/>
                </a:solidFill>
                <a:latin typeface="Calibri" pitchFamily="34" charset="0"/>
                <a:ea typeface="Times New Roman" pitchFamily="18" charset="0"/>
                <a:cs typeface="Arial" pitchFamily="34" charset="0"/>
              </a:rPr>
              <a:t>Terveydenhuollon palveluiden tuottajat</a:t>
            </a:r>
            <a:endParaRPr lang="fi-FI" altLang="fi-FI" dirty="0" smtClean="0">
              <a:solidFill>
                <a:prstClr val="black"/>
              </a:solidFill>
              <a:latin typeface="Arial" pitchFamily="34" charset="0"/>
              <a:cs typeface="Arial" pitchFamily="34" charset="0"/>
            </a:endParaRPr>
          </a:p>
        </p:txBody>
      </p:sp>
      <p:sp>
        <p:nvSpPr>
          <p:cNvPr id="44" name="Ellipsi 7"/>
          <p:cNvSpPr>
            <a:spLocks noChangeArrowheads="1"/>
          </p:cNvSpPr>
          <p:nvPr/>
        </p:nvSpPr>
        <p:spPr bwMode="auto">
          <a:xfrm>
            <a:off x="107504" y="5112878"/>
            <a:ext cx="1900071" cy="742950"/>
          </a:xfrm>
          <a:prstGeom prst="ellipse">
            <a:avLst/>
          </a:prstGeom>
          <a:ln>
            <a:headEnd/>
            <a:tailEnd/>
          </a:ln>
        </p:spPr>
        <p:style>
          <a:lnRef idx="2">
            <a:schemeClr val="accent1"/>
          </a:lnRef>
          <a:fillRef idx="1">
            <a:schemeClr val="lt1"/>
          </a:fillRef>
          <a:effectRef idx="0">
            <a:schemeClr val="accent1"/>
          </a:effectRef>
          <a:fontRef idx="minor">
            <a:schemeClr val="dk1"/>
          </a:fontRef>
        </p:style>
        <p:txBody>
          <a:bodyPr vert="horz" wrap="square" lIns="91440" tIns="45720" rIns="91440" bIns="45720" numCol="1" anchor="ctr" anchorCtr="0" compatLnSpc="1">
            <a:prstTxWarp prst="textNoShape">
              <a:avLst/>
            </a:prstTxWarp>
          </a:bodyPr>
          <a:lstStyle/>
          <a:p>
            <a:pPr algn="ctr" fontAlgn="base">
              <a:spcBef>
                <a:spcPct val="0"/>
              </a:spcBef>
              <a:spcAft>
                <a:spcPct val="0"/>
              </a:spcAft>
            </a:pPr>
            <a:r>
              <a:rPr lang="fi-FI" altLang="fi-FI" sz="1200" b="1" dirty="0" smtClean="0">
                <a:solidFill>
                  <a:prstClr val="black"/>
                </a:solidFill>
                <a:latin typeface="Calibri" pitchFamily="34" charset="0"/>
                <a:ea typeface="Times New Roman" pitchFamily="18" charset="0"/>
                <a:cs typeface="Arial" pitchFamily="34" charset="0"/>
              </a:rPr>
              <a:t>Terveydenhuollon ammattilaiset</a:t>
            </a:r>
            <a:endParaRPr lang="fi-FI" altLang="fi-FI" dirty="0" smtClean="0">
              <a:solidFill>
                <a:prstClr val="black"/>
              </a:solidFill>
              <a:latin typeface="Arial" pitchFamily="34" charset="0"/>
              <a:cs typeface="Arial" pitchFamily="34" charset="0"/>
            </a:endParaRPr>
          </a:p>
        </p:txBody>
      </p:sp>
      <p:sp>
        <p:nvSpPr>
          <p:cNvPr id="45" name="Ellipsi 8"/>
          <p:cNvSpPr>
            <a:spLocks noChangeArrowheads="1"/>
          </p:cNvSpPr>
          <p:nvPr/>
        </p:nvSpPr>
        <p:spPr bwMode="auto">
          <a:xfrm>
            <a:off x="107503" y="1646238"/>
            <a:ext cx="1845859" cy="618276"/>
          </a:xfrm>
          <a:prstGeom prst="ellipse">
            <a:avLst/>
          </a:prstGeom>
          <a:ln>
            <a:headEnd/>
            <a:tailEnd/>
          </a:ln>
        </p:spPr>
        <p:style>
          <a:lnRef idx="2">
            <a:schemeClr val="accent1"/>
          </a:lnRef>
          <a:fillRef idx="1">
            <a:schemeClr val="lt1"/>
          </a:fillRef>
          <a:effectRef idx="0">
            <a:schemeClr val="accent1"/>
          </a:effectRef>
          <a:fontRef idx="minor">
            <a:schemeClr val="dk1"/>
          </a:fontRef>
        </p:style>
        <p:txBody>
          <a:bodyPr vert="horz" wrap="square" lIns="91440" tIns="45720" rIns="91440" bIns="45720" numCol="1" anchor="ctr" anchorCtr="0" compatLnSpc="1">
            <a:prstTxWarp prst="textNoShape">
              <a:avLst/>
            </a:prstTxWarp>
          </a:bodyPr>
          <a:lstStyle/>
          <a:p>
            <a:pPr algn="ctr" fontAlgn="base">
              <a:spcBef>
                <a:spcPct val="0"/>
              </a:spcBef>
              <a:spcAft>
                <a:spcPct val="0"/>
              </a:spcAft>
            </a:pPr>
            <a:r>
              <a:rPr lang="fi-FI" altLang="fi-FI" sz="1200" b="1" dirty="0" smtClean="0">
                <a:solidFill>
                  <a:prstClr val="black"/>
                </a:solidFill>
                <a:latin typeface="Calibri" pitchFamily="34" charset="0"/>
                <a:ea typeface="Times New Roman" pitchFamily="18" charset="0"/>
                <a:cs typeface="Arial" pitchFamily="34" charset="0"/>
              </a:rPr>
              <a:t>Potilaat</a:t>
            </a:r>
            <a:endParaRPr lang="fi-FI" altLang="fi-FI" dirty="0" smtClean="0">
              <a:solidFill>
                <a:prstClr val="black"/>
              </a:solidFill>
              <a:latin typeface="Arial" pitchFamily="34" charset="0"/>
              <a:cs typeface="Arial" pitchFamily="34" charset="0"/>
            </a:endParaRPr>
          </a:p>
        </p:txBody>
      </p:sp>
      <p:sp>
        <p:nvSpPr>
          <p:cNvPr id="46" name="Ellipsi 9"/>
          <p:cNvSpPr>
            <a:spLocks noChangeArrowheads="1"/>
          </p:cNvSpPr>
          <p:nvPr/>
        </p:nvSpPr>
        <p:spPr bwMode="auto">
          <a:xfrm>
            <a:off x="107504" y="5913438"/>
            <a:ext cx="1900071" cy="609615"/>
          </a:xfrm>
          <a:prstGeom prst="ellipse">
            <a:avLst/>
          </a:prstGeom>
          <a:ln>
            <a:headEnd/>
            <a:tailEnd/>
          </a:ln>
        </p:spPr>
        <p:style>
          <a:lnRef idx="2">
            <a:schemeClr val="accent1"/>
          </a:lnRef>
          <a:fillRef idx="1">
            <a:schemeClr val="lt1"/>
          </a:fillRef>
          <a:effectRef idx="0">
            <a:schemeClr val="accent1"/>
          </a:effectRef>
          <a:fontRef idx="minor">
            <a:schemeClr val="dk1"/>
          </a:fontRef>
        </p:style>
        <p:txBody>
          <a:bodyPr vert="horz" wrap="square" lIns="91440" tIns="45720" rIns="91440" bIns="45720" numCol="1" anchor="ctr" anchorCtr="0" compatLnSpc="1">
            <a:prstTxWarp prst="textNoShape">
              <a:avLst/>
            </a:prstTxWarp>
          </a:bodyPr>
          <a:lstStyle/>
          <a:p>
            <a:pPr algn="ctr" fontAlgn="base">
              <a:spcBef>
                <a:spcPct val="0"/>
              </a:spcBef>
              <a:spcAft>
                <a:spcPct val="0"/>
              </a:spcAft>
            </a:pPr>
            <a:r>
              <a:rPr lang="fi-FI" altLang="fi-FI" sz="1200" b="1" smtClean="0">
                <a:solidFill>
                  <a:prstClr val="black"/>
                </a:solidFill>
                <a:latin typeface="Calibri" pitchFamily="34" charset="0"/>
                <a:ea typeface="Times New Roman" pitchFamily="18" charset="0"/>
                <a:cs typeface="Arial" pitchFamily="34" charset="0"/>
              </a:rPr>
              <a:t>Järjestöt</a:t>
            </a:r>
            <a:endParaRPr lang="fi-FI" altLang="fi-FI" smtClean="0">
              <a:solidFill>
                <a:prstClr val="black"/>
              </a:solidFill>
              <a:latin typeface="Arial" pitchFamily="34" charset="0"/>
              <a:cs typeface="Arial" pitchFamily="34" charset="0"/>
            </a:endParaRPr>
          </a:p>
        </p:txBody>
      </p:sp>
      <p:sp>
        <p:nvSpPr>
          <p:cNvPr id="47" name="Ellipsi 12">
            <a:hlinkClick r:id="" action="ppaction://noaction"/>
          </p:cNvPr>
          <p:cNvSpPr>
            <a:spLocks noChangeArrowheads="1"/>
          </p:cNvSpPr>
          <p:nvPr/>
        </p:nvSpPr>
        <p:spPr bwMode="auto">
          <a:xfrm>
            <a:off x="7081570" y="5366298"/>
            <a:ext cx="1976315" cy="917741"/>
          </a:xfrm>
          <a:prstGeom prst="ellipse">
            <a:avLst/>
          </a:prstGeom>
          <a:ln>
            <a:headEnd/>
            <a:tailEn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anchor="ctr" anchorCtr="0" compatLnSpc="1">
            <a:prstTxWarp prst="textNoShape">
              <a:avLst/>
            </a:prstTxWarp>
          </a:bodyPr>
          <a:lstStyle/>
          <a:p>
            <a:pPr algn="ctr" fontAlgn="base">
              <a:spcBef>
                <a:spcPct val="0"/>
              </a:spcBef>
              <a:spcAft>
                <a:spcPct val="0"/>
              </a:spcAft>
            </a:pPr>
            <a:r>
              <a:rPr lang="fi-FI" altLang="fi-FI" sz="1200" b="1" dirty="0" smtClean="0">
                <a:solidFill>
                  <a:prstClr val="black"/>
                </a:solidFill>
                <a:latin typeface="Calibri" pitchFamily="34" charset="0"/>
                <a:ea typeface="Times New Roman" pitchFamily="18" charset="0"/>
                <a:cs typeface="Arial" pitchFamily="34" charset="0"/>
              </a:rPr>
              <a:t>Suositusluonnos </a:t>
            </a:r>
            <a:r>
              <a:rPr lang="fi-FI" altLang="fi-FI" sz="1200" b="1" dirty="0" err="1" smtClean="0">
                <a:solidFill>
                  <a:prstClr val="black"/>
                </a:solidFill>
                <a:latin typeface="Calibri" pitchFamily="34" charset="0"/>
                <a:ea typeface="Times New Roman" pitchFamily="18" charset="0"/>
                <a:cs typeface="Arial" pitchFamily="34" charset="0"/>
              </a:rPr>
              <a:t>kommentoitavaksi</a:t>
            </a:r>
            <a:r>
              <a:rPr lang="fi-FI" altLang="fi-FI" sz="900" dirty="0" err="1" smtClean="0">
                <a:solidFill>
                  <a:prstClr val="black"/>
                </a:solidFill>
                <a:latin typeface="Calibri" pitchFamily="34" charset="0"/>
                <a:ea typeface="Times New Roman" pitchFamily="18" charset="0"/>
                <a:cs typeface="Arial" pitchFamily="34" charset="0"/>
              </a:rPr>
              <a:t>www.palveluvalikoima.fi</a:t>
            </a:r>
            <a:endParaRPr lang="fi-FI" altLang="fi-FI" dirty="0" smtClean="0">
              <a:solidFill>
                <a:prstClr val="black"/>
              </a:solidFill>
              <a:latin typeface="Arial" pitchFamily="34" charset="0"/>
              <a:cs typeface="Arial" pitchFamily="34" charset="0"/>
            </a:endParaRPr>
          </a:p>
        </p:txBody>
      </p:sp>
      <p:sp>
        <p:nvSpPr>
          <p:cNvPr id="48" name="Suorakulmio 14">
            <a:hlinkClick r:id="" action="ppaction://noaction"/>
          </p:cNvPr>
          <p:cNvSpPr>
            <a:spLocks noChangeArrowheads="1"/>
          </p:cNvSpPr>
          <p:nvPr/>
        </p:nvSpPr>
        <p:spPr bwMode="auto">
          <a:xfrm>
            <a:off x="6804248" y="3722687"/>
            <a:ext cx="1031404" cy="1360354"/>
          </a:xfrm>
          <a:prstGeom prst="rect">
            <a:avLst/>
          </a:prstGeom>
          <a:ln>
            <a:headEnd/>
            <a:tailEnd/>
          </a:ln>
        </p:spPr>
        <p:style>
          <a:lnRef idx="2">
            <a:schemeClr val="accent1"/>
          </a:lnRef>
          <a:fillRef idx="1">
            <a:schemeClr val="lt1"/>
          </a:fillRef>
          <a:effectRef idx="0">
            <a:schemeClr val="accent1"/>
          </a:effectRef>
          <a:fontRef idx="minor">
            <a:schemeClr val="dk1"/>
          </a:fontRef>
        </p:style>
        <p:txBody>
          <a:bodyPr vert="horz" wrap="square" lIns="91440" tIns="45720" rIns="91440" bIns="45720" numCol="1" anchor="ctr" anchorCtr="0" compatLnSpc="1">
            <a:prstTxWarp prst="textNoShape">
              <a:avLst/>
            </a:prstTxWarp>
          </a:bodyPr>
          <a:lstStyle/>
          <a:p>
            <a:pPr algn="ctr" fontAlgn="base">
              <a:spcBef>
                <a:spcPct val="0"/>
              </a:spcBef>
              <a:spcAft>
                <a:spcPct val="0"/>
              </a:spcAft>
            </a:pPr>
            <a:r>
              <a:rPr lang="fi-FI" altLang="fi-FI" sz="1200" b="1" dirty="0" smtClean="0">
                <a:solidFill>
                  <a:prstClr val="black"/>
                </a:solidFill>
                <a:latin typeface="Calibri" pitchFamily="34" charset="0"/>
                <a:ea typeface="Times New Roman" pitchFamily="18" charset="0"/>
                <a:cs typeface="Arial" pitchFamily="34" charset="0"/>
              </a:rPr>
              <a:t>SELVITYKSET</a:t>
            </a:r>
            <a:endParaRPr lang="fi-FI" altLang="fi-FI" sz="600" dirty="0" smtClean="0">
              <a:solidFill>
                <a:prstClr val="black"/>
              </a:solidFill>
              <a:latin typeface="Arial" pitchFamily="34" charset="0"/>
              <a:cs typeface="Arial" pitchFamily="34" charset="0"/>
            </a:endParaRPr>
          </a:p>
          <a:p>
            <a:pPr algn="ctr" eaLnBrk="0" fontAlgn="base" hangingPunct="0">
              <a:spcBef>
                <a:spcPct val="0"/>
              </a:spcBef>
              <a:spcAft>
                <a:spcPct val="0"/>
              </a:spcAft>
            </a:pPr>
            <a:r>
              <a:rPr lang="fi-FI" altLang="fi-FI" sz="1200" dirty="0" smtClean="0">
                <a:solidFill>
                  <a:prstClr val="black"/>
                </a:solidFill>
                <a:latin typeface="Calibri" pitchFamily="34" charset="0"/>
                <a:ea typeface="Times New Roman" pitchFamily="18" charset="0"/>
                <a:cs typeface="Arial" pitchFamily="34" charset="0"/>
              </a:rPr>
              <a:t>Fimea</a:t>
            </a:r>
            <a:endParaRPr lang="fi-FI" altLang="fi-FI" sz="600" dirty="0" smtClean="0">
              <a:solidFill>
                <a:prstClr val="black"/>
              </a:solidFill>
              <a:latin typeface="Arial" pitchFamily="34" charset="0"/>
              <a:cs typeface="Arial" pitchFamily="34" charset="0"/>
            </a:endParaRPr>
          </a:p>
          <a:p>
            <a:pPr algn="ctr" eaLnBrk="0" fontAlgn="base" hangingPunct="0">
              <a:spcBef>
                <a:spcPct val="0"/>
              </a:spcBef>
              <a:spcAft>
                <a:spcPct val="0"/>
              </a:spcAft>
            </a:pPr>
            <a:r>
              <a:rPr lang="fi-FI" altLang="fi-FI" sz="1200" dirty="0" err="1" smtClean="0">
                <a:solidFill>
                  <a:prstClr val="black"/>
                </a:solidFill>
                <a:latin typeface="Calibri" pitchFamily="34" charset="0"/>
                <a:ea typeface="Times New Roman" pitchFamily="18" charset="0"/>
                <a:cs typeface="Arial" pitchFamily="34" charset="0"/>
              </a:rPr>
              <a:t>FinOhta</a:t>
            </a:r>
            <a:endParaRPr lang="fi-FI" altLang="fi-FI" sz="600" dirty="0" smtClean="0">
              <a:solidFill>
                <a:prstClr val="black"/>
              </a:solidFill>
              <a:latin typeface="Arial" pitchFamily="34" charset="0"/>
              <a:cs typeface="Arial" pitchFamily="34" charset="0"/>
            </a:endParaRPr>
          </a:p>
          <a:p>
            <a:pPr algn="ctr" eaLnBrk="0" fontAlgn="base" hangingPunct="0">
              <a:spcBef>
                <a:spcPct val="0"/>
              </a:spcBef>
              <a:spcAft>
                <a:spcPct val="0"/>
              </a:spcAft>
            </a:pPr>
            <a:r>
              <a:rPr lang="fi-FI" altLang="fi-FI" sz="1200" dirty="0" smtClean="0">
                <a:solidFill>
                  <a:prstClr val="black"/>
                </a:solidFill>
                <a:latin typeface="Calibri" pitchFamily="34" charset="0"/>
                <a:ea typeface="Times New Roman" pitchFamily="18" charset="0"/>
                <a:cs typeface="Arial" pitchFamily="34" charset="0"/>
              </a:rPr>
              <a:t>Käypähoito</a:t>
            </a:r>
            <a:endParaRPr lang="fi-FI" altLang="fi-FI" sz="600" dirty="0" smtClean="0">
              <a:solidFill>
                <a:prstClr val="black"/>
              </a:solidFill>
              <a:latin typeface="Arial" pitchFamily="34" charset="0"/>
              <a:cs typeface="Arial" pitchFamily="34" charset="0"/>
            </a:endParaRPr>
          </a:p>
          <a:p>
            <a:pPr algn="ctr" eaLnBrk="0" fontAlgn="base" hangingPunct="0">
              <a:spcBef>
                <a:spcPct val="0"/>
              </a:spcBef>
              <a:spcAft>
                <a:spcPct val="0"/>
              </a:spcAft>
            </a:pPr>
            <a:r>
              <a:rPr lang="fi-FI" altLang="fi-FI" sz="1200" dirty="0" smtClean="0">
                <a:solidFill>
                  <a:prstClr val="black"/>
                </a:solidFill>
                <a:latin typeface="Calibri" pitchFamily="34" charset="0"/>
                <a:ea typeface="Times New Roman" pitchFamily="18" charset="0"/>
                <a:cs typeface="Arial" pitchFamily="34" charset="0"/>
              </a:rPr>
              <a:t>Kliiniset asiantuntijat</a:t>
            </a:r>
            <a:endParaRPr lang="fi-FI" altLang="fi-FI" dirty="0" smtClean="0">
              <a:solidFill>
                <a:prstClr val="black"/>
              </a:solidFill>
              <a:latin typeface="Arial" pitchFamily="34" charset="0"/>
              <a:cs typeface="Arial" pitchFamily="34" charset="0"/>
            </a:endParaRPr>
          </a:p>
        </p:txBody>
      </p:sp>
      <p:sp>
        <p:nvSpPr>
          <p:cNvPr id="49" name="Suorakulmio 15"/>
          <p:cNvSpPr>
            <a:spLocks noChangeArrowheads="1"/>
          </p:cNvSpPr>
          <p:nvPr/>
        </p:nvSpPr>
        <p:spPr bwMode="auto">
          <a:xfrm>
            <a:off x="6804248" y="2264514"/>
            <a:ext cx="1023937" cy="1133443"/>
          </a:xfrm>
          <a:prstGeom prst="rect">
            <a:avLst/>
          </a:prstGeom>
          <a:ln>
            <a:headEnd/>
            <a:tailEnd/>
          </a:ln>
        </p:spPr>
        <p:style>
          <a:lnRef idx="2">
            <a:schemeClr val="accent1"/>
          </a:lnRef>
          <a:fillRef idx="1">
            <a:schemeClr val="lt1"/>
          </a:fillRef>
          <a:effectRef idx="0">
            <a:schemeClr val="accent1"/>
          </a:effectRef>
          <a:fontRef idx="minor">
            <a:schemeClr val="dk1"/>
          </a:fontRef>
        </p:style>
        <p:txBody>
          <a:bodyPr vert="horz" wrap="square" lIns="91440" tIns="45720" rIns="91440" bIns="45720" numCol="1" anchor="ctr" anchorCtr="0" compatLnSpc="1">
            <a:prstTxWarp prst="textNoShape">
              <a:avLst/>
            </a:prstTxWarp>
          </a:bodyPr>
          <a:lstStyle/>
          <a:p>
            <a:pPr algn="ctr" fontAlgn="base">
              <a:spcBef>
                <a:spcPct val="0"/>
              </a:spcBef>
              <a:spcAft>
                <a:spcPct val="0"/>
              </a:spcAft>
            </a:pPr>
            <a:r>
              <a:rPr lang="fi-FI" altLang="fi-FI" sz="1200" b="1" dirty="0" smtClean="0">
                <a:solidFill>
                  <a:prstClr val="black"/>
                </a:solidFill>
                <a:latin typeface="Calibri" pitchFamily="34" charset="0"/>
                <a:ea typeface="Times New Roman" pitchFamily="18" charset="0"/>
                <a:cs typeface="Arial" pitchFamily="34" charset="0"/>
              </a:rPr>
              <a:t>VALMISTELU</a:t>
            </a:r>
            <a:endParaRPr lang="fi-FI" altLang="fi-FI" sz="600" dirty="0" smtClean="0">
              <a:solidFill>
                <a:prstClr val="black"/>
              </a:solidFill>
              <a:latin typeface="Arial" pitchFamily="34" charset="0"/>
              <a:cs typeface="Arial" pitchFamily="34" charset="0"/>
            </a:endParaRPr>
          </a:p>
          <a:p>
            <a:pPr algn="ctr" eaLnBrk="0" fontAlgn="base" hangingPunct="0">
              <a:spcBef>
                <a:spcPct val="0"/>
              </a:spcBef>
              <a:spcAft>
                <a:spcPct val="0"/>
              </a:spcAft>
            </a:pPr>
            <a:r>
              <a:rPr lang="fi-FI" altLang="fi-FI" sz="1200" dirty="0" smtClean="0">
                <a:solidFill>
                  <a:prstClr val="black"/>
                </a:solidFill>
                <a:latin typeface="Calibri" pitchFamily="34" charset="0"/>
                <a:ea typeface="Times New Roman" pitchFamily="18" charset="0"/>
                <a:cs typeface="Arial" pitchFamily="34" charset="0"/>
              </a:rPr>
              <a:t>sihteeristö</a:t>
            </a:r>
            <a:endParaRPr lang="fi-FI" altLang="fi-FI" sz="600" dirty="0" smtClean="0">
              <a:solidFill>
                <a:prstClr val="black"/>
              </a:solidFill>
              <a:latin typeface="Arial" pitchFamily="34" charset="0"/>
              <a:cs typeface="Arial" pitchFamily="34" charset="0"/>
            </a:endParaRPr>
          </a:p>
          <a:p>
            <a:pPr algn="ctr" eaLnBrk="0" fontAlgn="base" hangingPunct="0">
              <a:spcBef>
                <a:spcPct val="0"/>
              </a:spcBef>
              <a:spcAft>
                <a:spcPct val="0"/>
              </a:spcAft>
            </a:pPr>
            <a:r>
              <a:rPr lang="fi-FI" altLang="fi-FI" sz="1200" dirty="0" smtClean="0">
                <a:solidFill>
                  <a:prstClr val="black"/>
                </a:solidFill>
                <a:latin typeface="Calibri" pitchFamily="34" charset="0"/>
                <a:ea typeface="Times New Roman" pitchFamily="18" charset="0"/>
                <a:cs typeface="Arial" pitchFamily="34" charset="0"/>
              </a:rPr>
              <a:t>jaostot</a:t>
            </a:r>
            <a:endParaRPr lang="fi-FI" altLang="fi-FI" sz="600" dirty="0" smtClean="0">
              <a:solidFill>
                <a:prstClr val="black"/>
              </a:solidFill>
              <a:latin typeface="Arial" pitchFamily="34" charset="0"/>
              <a:cs typeface="Arial" pitchFamily="34" charset="0"/>
            </a:endParaRPr>
          </a:p>
          <a:p>
            <a:pPr algn="ctr" eaLnBrk="0" fontAlgn="base" hangingPunct="0">
              <a:spcBef>
                <a:spcPct val="0"/>
              </a:spcBef>
              <a:spcAft>
                <a:spcPct val="0"/>
              </a:spcAft>
            </a:pPr>
            <a:r>
              <a:rPr lang="fi-FI" altLang="fi-FI" sz="1200" dirty="0" smtClean="0">
                <a:solidFill>
                  <a:prstClr val="black"/>
                </a:solidFill>
                <a:latin typeface="Calibri" pitchFamily="34" charset="0"/>
                <a:ea typeface="Times New Roman" pitchFamily="18" charset="0"/>
                <a:cs typeface="Arial" pitchFamily="34" charset="0"/>
              </a:rPr>
              <a:t>asiantuntijat</a:t>
            </a:r>
            <a:endParaRPr lang="fi-FI" altLang="fi-FI" dirty="0" smtClean="0">
              <a:solidFill>
                <a:prstClr val="black"/>
              </a:solidFill>
              <a:latin typeface="Arial" pitchFamily="34" charset="0"/>
              <a:cs typeface="Arial" pitchFamily="34" charset="0"/>
            </a:endParaRPr>
          </a:p>
        </p:txBody>
      </p:sp>
      <p:sp>
        <p:nvSpPr>
          <p:cNvPr id="50" name="Suorakulmio 16">
            <a:hlinkClick r:id="" action="ppaction://noaction"/>
          </p:cNvPr>
          <p:cNvSpPr>
            <a:spLocks noChangeArrowheads="1"/>
          </p:cNvSpPr>
          <p:nvPr/>
        </p:nvSpPr>
        <p:spPr bwMode="auto">
          <a:xfrm>
            <a:off x="3764938" y="3004453"/>
            <a:ext cx="1231976" cy="1312641"/>
          </a:xfrm>
          <a:prstGeom prst="rect">
            <a:avLst/>
          </a:prstGeom>
          <a:solidFill>
            <a:srgbClr val="FFFF99"/>
          </a:solidFill>
          <a:ln>
            <a:headEnd/>
            <a:tailEnd/>
          </a:ln>
        </p:spPr>
        <p:style>
          <a:lnRef idx="2">
            <a:schemeClr val="accent1"/>
          </a:lnRef>
          <a:fillRef idx="1">
            <a:schemeClr val="lt1"/>
          </a:fillRef>
          <a:effectRef idx="0">
            <a:schemeClr val="accent1"/>
          </a:effectRef>
          <a:fontRef idx="minor">
            <a:schemeClr val="dk1"/>
          </a:fontRef>
        </p:style>
        <p:txBody>
          <a:bodyPr vert="horz" wrap="square" lIns="91440" tIns="45720" rIns="91440" bIns="45720" numCol="1" anchor="ctr" anchorCtr="0" compatLnSpc="1">
            <a:prstTxWarp prst="textNoShape">
              <a:avLst/>
            </a:prstTxWarp>
          </a:bodyPr>
          <a:lstStyle/>
          <a:p>
            <a:pPr algn="ctr" fontAlgn="base">
              <a:spcBef>
                <a:spcPct val="0"/>
              </a:spcBef>
              <a:spcAft>
                <a:spcPct val="0"/>
              </a:spcAft>
            </a:pPr>
            <a:r>
              <a:rPr lang="fi-FI" altLang="fi-FI" sz="1200" b="1" dirty="0" smtClean="0">
                <a:solidFill>
                  <a:prstClr val="black"/>
                </a:solidFill>
                <a:latin typeface="Calibri" pitchFamily="34" charset="0"/>
                <a:ea typeface="Times New Roman" pitchFamily="18" charset="0"/>
                <a:cs typeface="Arial" pitchFamily="34" charset="0"/>
              </a:rPr>
              <a:t>PALKO päättää: </a:t>
            </a:r>
            <a:r>
              <a:rPr lang="fi-FI" altLang="fi-FI" sz="1100" b="1" dirty="0" smtClean="0">
                <a:solidFill>
                  <a:prstClr val="black"/>
                </a:solidFill>
                <a:latin typeface="Calibri" pitchFamily="34" charset="0"/>
                <a:ea typeface="Times New Roman" pitchFamily="18" charset="0"/>
                <a:cs typeface="Arial" pitchFamily="34" charset="0"/>
              </a:rPr>
              <a:t>suositus vai ei / muu kannanotto vai ei </a:t>
            </a:r>
            <a:endParaRPr lang="fi-FI" altLang="fi-FI" sz="500" dirty="0" smtClean="0">
              <a:solidFill>
                <a:prstClr val="black"/>
              </a:solidFill>
              <a:latin typeface="Arial" pitchFamily="34" charset="0"/>
              <a:cs typeface="Arial" pitchFamily="34" charset="0"/>
            </a:endParaRPr>
          </a:p>
          <a:p>
            <a:pPr algn="ctr" eaLnBrk="0" fontAlgn="base" hangingPunct="0">
              <a:spcBef>
                <a:spcPct val="0"/>
              </a:spcBef>
              <a:spcAft>
                <a:spcPct val="0"/>
              </a:spcAft>
            </a:pPr>
            <a:r>
              <a:rPr lang="fi-FI" altLang="fi-FI" sz="900" dirty="0" smtClean="0">
                <a:solidFill>
                  <a:prstClr val="black"/>
                </a:solidFill>
                <a:latin typeface="Calibri" pitchFamily="34" charset="0"/>
                <a:ea typeface="Times New Roman" pitchFamily="18" charset="0"/>
                <a:cs typeface="Arial" pitchFamily="34" charset="0"/>
              </a:rPr>
              <a:t>(päätös perusteltava)</a:t>
            </a:r>
            <a:endParaRPr lang="fi-FI" altLang="fi-FI" sz="1200" dirty="0" smtClean="0">
              <a:solidFill>
                <a:prstClr val="black"/>
              </a:solidFill>
              <a:latin typeface="Arial" pitchFamily="34" charset="0"/>
              <a:cs typeface="Arial" pitchFamily="34" charset="0"/>
            </a:endParaRPr>
          </a:p>
        </p:txBody>
      </p:sp>
      <p:sp>
        <p:nvSpPr>
          <p:cNvPr id="51" name="Suorakulmio 17">
            <a:hlinkClick r:id="" action="ppaction://noaction"/>
          </p:cNvPr>
          <p:cNvSpPr>
            <a:spLocks noChangeArrowheads="1"/>
          </p:cNvSpPr>
          <p:nvPr/>
        </p:nvSpPr>
        <p:spPr bwMode="auto">
          <a:xfrm>
            <a:off x="2399923" y="3163711"/>
            <a:ext cx="1130755" cy="1008113"/>
          </a:xfrm>
          <a:prstGeom prst="rect">
            <a:avLst/>
          </a:prstGeom>
          <a:solidFill>
            <a:srgbClr val="FFFF99"/>
          </a:solidFill>
          <a:ln>
            <a:headEnd/>
            <a:tailEnd/>
          </a:ln>
        </p:spPr>
        <p:style>
          <a:lnRef idx="2">
            <a:schemeClr val="accent1"/>
          </a:lnRef>
          <a:fillRef idx="1">
            <a:schemeClr val="lt1"/>
          </a:fillRef>
          <a:effectRef idx="0">
            <a:schemeClr val="accent1"/>
          </a:effectRef>
          <a:fontRef idx="minor">
            <a:schemeClr val="dk1"/>
          </a:fontRef>
        </p:style>
        <p:txBody>
          <a:bodyPr vert="horz" wrap="square" lIns="91440" tIns="45720" rIns="91440" bIns="45720" numCol="1" anchor="ctr" anchorCtr="0" compatLnSpc="1">
            <a:prstTxWarp prst="textNoShape">
              <a:avLst/>
            </a:prstTxWarp>
          </a:bodyPr>
          <a:lstStyle/>
          <a:p>
            <a:pPr algn="ctr" fontAlgn="base">
              <a:spcBef>
                <a:spcPct val="0"/>
              </a:spcBef>
              <a:spcAft>
                <a:spcPct val="0"/>
              </a:spcAft>
            </a:pPr>
            <a:endParaRPr lang="fi-FI" altLang="fi-FI" sz="1100" b="1" dirty="0" smtClean="0">
              <a:solidFill>
                <a:prstClr val="black"/>
              </a:solidFill>
              <a:latin typeface="Calibri" pitchFamily="34" charset="0"/>
              <a:ea typeface="Times New Roman" pitchFamily="18" charset="0"/>
              <a:cs typeface="Arial" pitchFamily="34" charset="0"/>
            </a:endParaRPr>
          </a:p>
          <a:p>
            <a:pPr algn="ctr" fontAlgn="base">
              <a:spcBef>
                <a:spcPct val="0"/>
              </a:spcBef>
              <a:spcAft>
                <a:spcPct val="0"/>
              </a:spcAft>
            </a:pPr>
            <a:r>
              <a:rPr lang="fi-FI" altLang="fi-FI" sz="1100" b="1" dirty="0" smtClean="0">
                <a:solidFill>
                  <a:prstClr val="black"/>
                </a:solidFill>
                <a:latin typeface="Calibri" pitchFamily="34" charset="0"/>
                <a:ea typeface="Times New Roman" pitchFamily="18" charset="0"/>
                <a:cs typeface="Arial" pitchFamily="34" charset="0"/>
              </a:rPr>
              <a:t>ESIVALMISTELU</a:t>
            </a:r>
            <a:endParaRPr lang="fi-FI" altLang="fi-FI" sz="500" dirty="0" smtClean="0">
              <a:solidFill>
                <a:prstClr val="black"/>
              </a:solidFill>
              <a:latin typeface="Arial" pitchFamily="34" charset="0"/>
              <a:cs typeface="Arial" pitchFamily="34" charset="0"/>
            </a:endParaRPr>
          </a:p>
          <a:p>
            <a:pPr algn="ctr" eaLnBrk="0" fontAlgn="base" hangingPunct="0">
              <a:spcBef>
                <a:spcPct val="0"/>
              </a:spcBef>
              <a:spcAft>
                <a:spcPct val="0"/>
              </a:spcAft>
            </a:pPr>
            <a:r>
              <a:rPr lang="fi-FI" altLang="fi-FI" sz="1100" b="1" dirty="0" smtClean="0">
                <a:solidFill>
                  <a:prstClr val="black"/>
                </a:solidFill>
                <a:latin typeface="Calibri" pitchFamily="34" charset="0"/>
                <a:ea typeface="Times New Roman" pitchFamily="18" charset="0"/>
                <a:cs typeface="Arial" pitchFamily="34" charset="0"/>
              </a:rPr>
              <a:t>sihteeristö</a:t>
            </a:r>
            <a:endParaRPr lang="fi-FI" altLang="fi-FI" sz="500" dirty="0" smtClean="0">
              <a:solidFill>
                <a:prstClr val="black"/>
              </a:solidFill>
              <a:latin typeface="Arial" pitchFamily="34" charset="0"/>
              <a:cs typeface="Arial" pitchFamily="34" charset="0"/>
            </a:endParaRPr>
          </a:p>
          <a:p>
            <a:pPr algn="ctr" eaLnBrk="0" fontAlgn="base" hangingPunct="0">
              <a:spcBef>
                <a:spcPct val="0"/>
              </a:spcBef>
              <a:spcAft>
                <a:spcPct val="0"/>
              </a:spcAft>
            </a:pPr>
            <a:r>
              <a:rPr lang="fi-FI" altLang="fi-FI" sz="1100" b="1" dirty="0" smtClean="0">
                <a:solidFill>
                  <a:prstClr val="black"/>
                </a:solidFill>
                <a:latin typeface="Calibri" pitchFamily="34" charset="0"/>
                <a:ea typeface="Times New Roman" pitchFamily="18" charset="0"/>
                <a:cs typeface="Arial" pitchFamily="34" charset="0"/>
              </a:rPr>
              <a:t>jaostot</a:t>
            </a:r>
            <a:endParaRPr lang="fi-FI" altLang="fi-FI" sz="500" dirty="0" smtClean="0">
              <a:solidFill>
                <a:prstClr val="black"/>
              </a:solidFill>
              <a:latin typeface="Arial" pitchFamily="34" charset="0"/>
              <a:cs typeface="Arial" pitchFamily="34" charset="0"/>
            </a:endParaRPr>
          </a:p>
          <a:p>
            <a:pPr algn="ctr" eaLnBrk="0" fontAlgn="base" hangingPunct="0">
              <a:spcBef>
                <a:spcPct val="0"/>
              </a:spcBef>
              <a:spcAft>
                <a:spcPct val="0"/>
              </a:spcAft>
            </a:pPr>
            <a:r>
              <a:rPr lang="fi-FI" altLang="fi-FI" sz="1100" b="1" dirty="0" smtClean="0">
                <a:solidFill>
                  <a:prstClr val="black"/>
                </a:solidFill>
                <a:latin typeface="Calibri" pitchFamily="34" charset="0"/>
                <a:ea typeface="Times New Roman" pitchFamily="18" charset="0"/>
                <a:cs typeface="Arial" pitchFamily="34" charset="0"/>
              </a:rPr>
              <a:t>asiantuntijat</a:t>
            </a:r>
            <a:endParaRPr lang="fi-FI" altLang="fi-FI" sz="500" dirty="0" smtClean="0">
              <a:solidFill>
                <a:prstClr val="black"/>
              </a:solidFill>
              <a:latin typeface="Arial" pitchFamily="34" charset="0"/>
              <a:cs typeface="Arial" pitchFamily="34" charset="0"/>
            </a:endParaRPr>
          </a:p>
          <a:p>
            <a:pPr eaLnBrk="0" fontAlgn="base" hangingPunct="0">
              <a:spcBef>
                <a:spcPct val="0"/>
              </a:spcBef>
              <a:spcAft>
                <a:spcPct val="0"/>
              </a:spcAft>
            </a:pPr>
            <a:endParaRPr lang="fi-FI" altLang="fi-FI" dirty="0" smtClean="0">
              <a:solidFill>
                <a:prstClr val="black"/>
              </a:solidFill>
              <a:latin typeface="Arial" pitchFamily="34" charset="0"/>
              <a:cs typeface="Arial" pitchFamily="34" charset="0"/>
            </a:endParaRPr>
          </a:p>
        </p:txBody>
      </p:sp>
      <p:sp>
        <p:nvSpPr>
          <p:cNvPr id="53" name="Suorakulmio 22">
            <a:hlinkClick r:id="" action="ppaction://noaction"/>
          </p:cNvPr>
          <p:cNvSpPr>
            <a:spLocks noChangeArrowheads="1"/>
          </p:cNvSpPr>
          <p:nvPr/>
        </p:nvSpPr>
        <p:spPr bwMode="auto">
          <a:xfrm>
            <a:off x="8100623" y="2473436"/>
            <a:ext cx="957262" cy="1782913"/>
          </a:xfrm>
          <a:prstGeom prst="rect">
            <a:avLst/>
          </a:prstGeom>
          <a:ln>
            <a:headEnd/>
            <a:tailEnd/>
          </a:ln>
        </p:spPr>
        <p:style>
          <a:lnRef idx="2">
            <a:schemeClr val="accent1"/>
          </a:lnRef>
          <a:fillRef idx="1">
            <a:schemeClr val="lt1"/>
          </a:fillRef>
          <a:effectRef idx="0">
            <a:schemeClr val="accent1"/>
          </a:effectRef>
          <a:fontRef idx="minor">
            <a:schemeClr val="dk1"/>
          </a:fontRef>
        </p:style>
        <p:txBody>
          <a:bodyPr vert="horz" wrap="square" lIns="91440" tIns="45720" rIns="91440" bIns="45720" numCol="1" anchor="ctr" anchorCtr="0" compatLnSpc="1">
            <a:prstTxWarp prst="textNoShape">
              <a:avLst/>
            </a:prstTxWarp>
          </a:bodyPr>
          <a:lstStyle/>
          <a:p>
            <a:pPr algn="ctr" fontAlgn="base">
              <a:spcBef>
                <a:spcPct val="0"/>
              </a:spcBef>
              <a:spcAft>
                <a:spcPct val="0"/>
              </a:spcAft>
            </a:pPr>
            <a:r>
              <a:rPr lang="fi-FI" altLang="fi-FI" sz="1200" b="1" dirty="0" smtClean="0">
                <a:solidFill>
                  <a:prstClr val="black"/>
                </a:solidFill>
                <a:latin typeface="Calibri" pitchFamily="34" charset="0"/>
                <a:ea typeface="Times New Roman" pitchFamily="18" charset="0"/>
                <a:cs typeface="Arial" pitchFamily="34" charset="0"/>
              </a:rPr>
              <a:t>SUOSITUS-LUONNOS PALKOLLE</a:t>
            </a:r>
            <a:endParaRPr lang="fi-FI" altLang="fi-FI" dirty="0" smtClean="0">
              <a:solidFill>
                <a:prstClr val="black"/>
              </a:solidFill>
              <a:latin typeface="Arial" pitchFamily="34" charset="0"/>
              <a:cs typeface="Arial" pitchFamily="34" charset="0"/>
            </a:endParaRPr>
          </a:p>
        </p:txBody>
      </p:sp>
      <p:sp>
        <p:nvSpPr>
          <p:cNvPr id="54" name="Suorakulmio 25">
            <a:hlinkClick r:id="" action="ppaction://noaction"/>
          </p:cNvPr>
          <p:cNvSpPr>
            <a:spLocks noChangeArrowheads="1"/>
          </p:cNvSpPr>
          <p:nvPr/>
        </p:nvSpPr>
        <p:spPr bwMode="auto">
          <a:xfrm>
            <a:off x="5459751" y="5528649"/>
            <a:ext cx="1314450" cy="828675"/>
          </a:xfrm>
          <a:prstGeom prst="rect">
            <a:avLst/>
          </a:prstGeom>
          <a:ln>
            <a:headEnd/>
            <a:tailEnd/>
          </a:ln>
        </p:spPr>
        <p:style>
          <a:lnRef idx="2">
            <a:schemeClr val="accent1"/>
          </a:lnRef>
          <a:fillRef idx="1">
            <a:schemeClr val="lt1"/>
          </a:fillRef>
          <a:effectRef idx="0">
            <a:schemeClr val="accent1"/>
          </a:effectRef>
          <a:fontRef idx="minor">
            <a:schemeClr val="dk1"/>
          </a:fontRef>
        </p:style>
        <p:txBody>
          <a:bodyPr vert="horz" wrap="square" lIns="91440" tIns="45720" rIns="91440" bIns="45720" numCol="1" anchor="ctr" anchorCtr="0" compatLnSpc="1">
            <a:prstTxWarp prst="textNoShape">
              <a:avLst/>
            </a:prstTxWarp>
          </a:bodyPr>
          <a:lstStyle/>
          <a:p>
            <a:pPr algn="ctr" fontAlgn="base">
              <a:spcBef>
                <a:spcPct val="0"/>
              </a:spcBef>
              <a:spcAft>
                <a:spcPct val="0"/>
              </a:spcAft>
            </a:pPr>
            <a:r>
              <a:rPr lang="fi-FI" altLang="fi-FI" sz="1200" b="1" dirty="0" smtClean="0">
                <a:solidFill>
                  <a:prstClr val="black"/>
                </a:solidFill>
                <a:latin typeface="Calibri" pitchFamily="34" charset="0"/>
                <a:ea typeface="Times New Roman" pitchFamily="18" charset="0"/>
                <a:cs typeface="Arial" pitchFamily="34" charset="0"/>
              </a:rPr>
              <a:t>PALKO käsittelee kommentit ja hyväksyy suosituksen</a:t>
            </a:r>
            <a:endParaRPr lang="fi-FI" altLang="fi-FI" dirty="0" smtClean="0">
              <a:solidFill>
                <a:prstClr val="black"/>
              </a:solidFill>
              <a:latin typeface="Arial" pitchFamily="34" charset="0"/>
              <a:cs typeface="Arial" pitchFamily="34" charset="0"/>
            </a:endParaRPr>
          </a:p>
        </p:txBody>
      </p:sp>
      <p:sp>
        <p:nvSpPr>
          <p:cNvPr id="55" name="Nuoli oikealle 54"/>
          <p:cNvSpPr/>
          <p:nvPr/>
        </p:nvSpPr>
        <p:spPr>
          <a:xfrm>
            <a:off x="3465430" y="3502447"/>
            <a:ext cx="347980" cy="282575"/>
          </a:xfrm>
          <a:prstGeom prst="rightArrow">
            <a:avLst/>
          </a:prstGeom>
          <a:solidFill>
            <a:srgbClr val="FFFF00"/>
          </a:solidFill>
        </p:spPr>
        <p:style>
          <a:lnRef idx="2">
            <a:schemeClr val="accent3"/>
          </a:lnRef>
          <a:fillRef idx="1">
            <a:schemeClr val="lt1"/>
          </a:fillRef>
          <a:effectRef idx="0">
            <a:schemeClr val="accent3"/>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fi-FI">
              <a:solidFill>
                <a:prstClr val="white"/>
              </a:solidFill>
            </a:endParaRPr>
          </a:p>
        </p:txBody>
      </p:sp>
      <p:sp>
        <p:nvSpPr>
          <p:cNvPr id="56" name="Nuoli oikealle 55"/>
          <p:cNvSpPr/>
          <p:nvPr/>
        </p:nvSpPr>
        <p:spPr>
          <a:xfrm>
            <a:off x="4953000" y="3536188"/>
            <a:ext cx="435158" cy="271145"/>
          </a:xfrm>
          <a:prstGeom prst="rightArrow">
            <a:avLst/>
          </a:prstGeom>
          <a:solidFill>
            <a:srgbClr val="FFFF00"/>
          </a:solidFill>
        </p:spPr>
        <p:style>
          <a:lnRef idx="2">
            <a:schemeClr val="accent3"/>
          </a:lnRef>
          <a:fillRef idx="1">
            <a:schemeClr val="lt1"/>
          </a:fillRef>
          <a:effectRef idx="0">
            <a:schemeClr val="accent3"/>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fi-FI">
              <a:solidFill>
                <a:prstClr val="white"/>
              </a:solidFill>
            </a:endParaRPr>
          </a:p>
        </p:txBody>
      </p:sp>
      <p:sp>
        <p:nvSpPr>
          <p:cNvPr id="58" name="Nuoli ylös ja alas 57"/>
          <p:cNvSpPr/>
          <p:nvPr/>
        </p:nvSpPr>
        <p:spPr>
          <a:xfrm>
            <a:off x="7192391" y="3367412"/>
            <a:ext cx="247650" cy="482474"/>
          </a:xfrm>
          <a:prstGeom prst="upDownArrow">
            <a:avLst/>
          </a:prstGeom>
        </p:spPr>
        <p:style>
          <a:lnRef idx="2">
            <a:schemeClr val="accent3"/>
          </a:lnRef>
          <a:fillRef idx="1">
            <a:schemeClr val="lt1"/>
          </a:fillRef>
          <a:effectRef idx="0">
            <a:schemeClr val="accent3"/>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fi-FI">
              <a:solidFill>
                <a:prstClr val="white"/>
              </a:solidFill>
            </a:endParaRPr>
          </a:p>
        </p:txBody>
      </p:sp>
      <p:sp>
        <p:nvSpPr>
          <p:cNvPr id="59" name="Nuoli oikealle 58"/>
          <p:cNvSpPr/>
          <p:nvPr/>
        </p:nvSpPr>
        <p:spPr>
          <a:xfrm>
            <a:off x="7677764" y="3454206"/>
            <a:ext cx="499315" cy="270862"/>
          </a:xfrm>
          <a:prstGeom prst="rightArrow">
            <a:avLst/>
          </a:prstGeom>
        </p:spPr>
        <p:style>
          <a:lnRef idx="2">
            <a:schemeClr val="accent3"/>
          </a:lnRef>
          <a:fillRef idx="1">
            <a:schemeClr val="lt1"/>
          </a:fillRef>
          <a:effectRef idx="0">
            <a:schemeClr val="accent3"/>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fi-FI">
              <a:solidFill>
                <a:prstClr val="white"/>
              </a:solidFill>
            </a:endParaRPr>
          </a:p>
        </p:txBody>
      </p:sp>
      <p:sp>
        <p:nvSpPr>
          <p:cNvPr id="60" name="Alanuoli 59"/>
          <p:cNvSpPr/>
          <p:nvPr/>
        </p:nvSpPr>
        <p:spPr>
          <a:xfrm rot="818902">
            <a:off x="8300137" y="3947039"/>
            <a:ext cx="333375" cy="1564365"/>
          </a:xfrm>
          <a:prstGeom prst="downArrow">
            <a:avLst/>
          </a:prstGeom>
        </p:spPr>
        <p:style>
          <a:lnRef idx="2">
            <a:schemeClr val="accent3"/>
          </a:lnRef>
          <a:fillRef idx="1">
            <a:schemeClr val="lt1"/>
          </a:fillRef>
          <a:effectRef idx="0">
            <a:schemeClr val="accent3"/>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fi-FI">
              <a:solidFill>
                <a:prstClr val="white"/>
              </a:solidFill>
            </a:endParaRPr>
          </a:p>
        </p:txBody>
      </p:sp>
      <p:sp>
        <p:nvSpPr>
          <p:cNvPr id="61" name="Nuoli vasemmalle 60"/>
          <p:cNvSpPr/>
          <p:nvPr/>
        </p:nvSpPr>
        <p:spPr>
          <a:xfrm rot="21165676">
            <a:off x="6669228" y="5765340"/>
            <a:ext cx="533400" cy="266700"/>
          </a:xfrm>
          <a:prstGeom prst="leftArrow">
            <a:avLst/>
          </a:prstGeom>
        </p:spPr>
        <p:style>
          <a:lnRef idx="2">
            <a:schemeClr val="accent3"/>
          </a:lnRef>
          <a:fillRef idx="1">
            <a:schemeClr val="lt1"/>
          </a:fillRef>
          <a:effectRef idx="0">
            <a:schemeClr val="accent3"/>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fi-FI">
              <a:solidFill>
                <a:prstClr val="white"/>
              </a:solidFill>
            </a:endParaRPr>
          </a:p>
        </p:txBody>
      </p:sp>
      <p:sp>
        <p:nvSpPr>
          <p:cNvPr id="63" name="Suorakulmio 49"/>
          <p:cNvSpPr>
            <a:spLocks noChangeArrowheads="1"/>
          </p:cNvSpPr>
          <p:nvPr/>
        </p:nvSpPr>
        <p:spPr bwMode="auto">
          <a:xfrm>
            <a:off x="3387299" y="989012"/>
            <a:ext cx="4505325" cy="457200"/>
          </a:xfrm>
          <a:prstGeom prst="rect">
            <a:avLst/>
          </a:prstGeom>
          <a:ln>
            <a:headEnd/>
            <a:tailEn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anchor="ctr" anchorCtr="0" compatLnSpc="1">
            <a:prstTxWarp prst="textNoShape">
              <a:avLst/>
            </a:prstTxWarp>
          </a:bodyPr>
          <a:lstStyle/>
          <a:p>
            <a:pPr algn="ctr" fontAlgn="base">
              <a:spcBef>
                <a:spcPct val="0"/>
              </a:spcBef>
              <a:spcAft>
                <a:spcPct val="0"/>
              </a:spcAft>
            </a:pPr>
            <a:r>
              <a:rPr lang="fi-FI" altLang="fi-FI" sz="2000" b="1" dirty="0" smtClean="0">
                <a:solidFill>
                  <a:prstClr val="black"/>
                </a:solidFill>
                <a:latin typeface="Calibri" pitchFamily="34" charset="0"/>
                <a:ea typeface="Times New Roman" pitchFamily="18" charset="0"/>
                <a:cs typeface="Arial" pitchFamily="34" charset="0"/>
              </a:rPr>
              <a:t>PALKON SUOSITUSPROSESSI</a:t>
            </a:r>
            <a:endParaRPr lang="fi-FI" altLang="fi-FI" dirty="0" smtClean="0">
              <a:solidFill>
                <a:prstClr val="black"/>
              </a:solidFill>
              <a:latin typeface="Arial" pitchFamily="34" charset="0"/>
              <a:cs typeface="Arial" pitchFamily="34" charset="0"/>
            </a:endParaRPr>
          </a:p>
        </p:txBody>
      </p:sp>
      <p:sp>
        <p:nvSpPr>
          <p:cNvPr id="64" name="Alanuoli 63"/>
          <p:cNvSpPr/>
          <p:nvPr/>
        </p:nvSpPr>
        <p:spPr>
          <a:xfrm rot="12866659">
            <a:off x="4271388" y="2247146"/>
            <a:ext cx="219075" cy="904875"/>
          </a:xfrm>
          <a:prstGeom prst="downArrow">
            <a:avLst/>
          </a:prstGeom>
          <a:solidFill>
            <a:srgbClr val="FFFF00"/>
          </a:solidFill>
        </p:spPr>
        <p:style>
          <a:lnRef idx="2">
            <a:schemeClr val="accent3"/>
          </a:lnRef>
          <a:fillRef idx="1">
            <a:schemeClr val="lt1"/>
          </a:fillRef>
          <a:effectRef idx="0">
            <a:schemeClr val="accent3"/>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fi-FI">
              <a:solidFill>
                <a:prstClr val="white"/>
              </a:solidFill>
            </a:endParaRPr>
          </a:p>
        </p:txBody>
      </p:sp>
      <p:sp>
        <p:nvSpPr>
          <p:cNvPr id="65" name="Ellipsi 10"/>
          <p:cNvSpPr>
            <a:spLocks noChangeArrowheads="1"/>
          </p:cNvSpPr>
          <p:nvPr/>
        </p:nvSpPr>
        <p:spPr bwMode="auto">
          <a:xfrm>
            <a:off x="2681608" y="5577297"/>
            <a:ext cx="2045552" cy="731378"/>
          </a:xfrm>
          <a:prstGeom prst="ellipse">
            <a:avLst/>
          </a:prstGeom>
          <a:ln>
            <a:headEnd/>
            <a:tailEn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anchor="ctr" anchorCtr="0" compatLnSpc="1">
            <a:prstTxWarp prst="textNoShape">
              <a:avLst/>
            </a:prstTxWarp>
          </a:bodyPr>
          <a:lstStyle/>
          <a:p>
            <a:pPr algn="ctr" fontAlgn="base">
              <a:spcBef>
                <a:spcPct val="0"/>
              </a:spcBef>
              <a:spcAft>
                <a:spcPct val="0"/>
              </a:spcAft>
            </a:pPr>
            <a:endParaRPr lang="fi-FI" altLang="fi-FI" sz="1200" b="1" dirty="0" smtClean="0">
              <a:solidFill>
                <a:prstClr val="black"/>
              </a:solidFill>
              <a:latin typeface="Calibri" pitchFamily="34" charset="0"/>
              <a:ea typeface="Times New Roman" pitchFamily="18" charset="0"/>
              <a:cs typeface="Arial" pitchFamily="34" charset="0"/>
            </a:endParaRPr>
          </a:p>
          <a:p>
            <a:pPr algn="ctr" fontAlgn="base">
              <a:spcBef>
                <a:spcPct val="0"/>
              </a:spcBef>
              <a:spcAft>
                <a:spcPct val="0"/>
              </a:spcAft>
            </a:pPr>
            <a:r>
              <a:rPr lang="fi-FI" altLang="fi-FI" sz="1200" b="1" dirty="0" smtClean="0">
                <a:solidFill>
                  <a:prstClr val="black"/>
                </a:solidFill>
                <a:latin typeface="Calibri" pitchFamily="34" charset="0"/>
                <a:ea typeface="Times New Roman" pitchFamily="18" charset="0"/>
                <a:cs typeface="Arial" pitchFamily="34" charset="0"/>
              </a:rPr>
              <a:t>SUOSITUS </a:t>
            </a:r>
            <a:r>
              <a:rPr lang="fi-FI" altLang="fi-FI" sz="1000" dirty="0" err="1" smtClean="0">
                <a:solidFill>
                  <a:prstClr val="black"/>
                </a:solidFill>
                <a:latin typeface="Calibri" pitchFamily="34" charset="0"/>
                <a:ea typeface="Times New Roman" pitchFamily="18" charset="0"/>
                <a:cs typeface="Arial" pitchFamily="34" charset="0"/>
              </a:rPr>
              <a:t>www.palveluvalikoima.fi</a:t>
            </a:r>
            <a:endParaRPr lang="fi-FI" altLang="fi-FI" sz="600" dirty="0" smtClean="0">
              <a:solidFill>
                <a:prstClr val="black"/>
              </a:solidFill>
              <a:latin typeface="Arial" pitchFamily="34" charset="0"/>
              <a:cs typeface="Arial" pitchFamily="34" charset="0"/>
            </a:endParaRPr>
          </a:p>
          <a:p>
            <a:pPr eaLnBrk="0" fontAlgn="base" hangingPunct="0">
              <a:spcBef>
                <a:spcPct val="0"/>
              </a:spcBef>
              <a:spcAft>
                <a:spcPct val="0"/>
              </a:spcAft>
            </a:pPr>
            <a:endParaRPr lang="fi-FI" altLang="fi-FI" dirty="0" smtClean="0">
              <a:solidFill>
                <a:prstClr val="black"/>
              </a:solidFill>
              <a:latin typeface="Arial" pitchFamily="34" charset="0"/>
              <a:cs typeface="Arial" pitchFamily="34" charset="0"/>
            </a:endParaRPr>
          </a:p>
        </p:txBody>
      </p:sp>
      <p:sp>
        <p:nvSpPr>
          <p:cNvPr id="66" name="Nuoli vasemmalle 65"/>
          <p:cNvSpPr/>
          <p:nvPr/>
        </p:nvSpPr>
        <p:spPr>
          <a:xfrm>
            <a:off x="4638931" y="5766773"/>
            <a:ext cx="906801" cy="352425"/>
          </a:xfrm>
          <a:prstGeom prst="leftArrow">
            <a:avLst/>
          </a:prstGeom>
        </p:spPr>
        <p:style>
          <a:lnRef idx="2">
            <a:schemeClr val="accent3"/>
          </a:lnRef>
          <a:fillRef idx="1">
            <a:schemeClr val="lt1"/>
          </a:fillRef>
          <a:effectRef idx="0">
            <a:schemeClr val="accent3"/>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fi-FI">
              <a:solidFill>
                <a:prstClr val="white"/>
              </a:solidFill>
            </a:endParaRPr>
          </a:p>
        </p:txBody>
      </p:sp>
      <p:sp>
        <p:nvSpPr>
          <p:cNvPr id="67" name="Rectangle 83"/>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126960" rIns="91440" bIns="0" numCol="1" anchor="ctr" anchorCtr="0" compatLnSpc="1">
            <a:prstTxWarp prst="textNoShape">
              <a:avLst/>
            </a:prstTxWarp>
            <a:spAutoFit/>
          </a:bodyPr>
          <a:lstStyle/>
          <a:p>
            <a:pPr fontAlgn="base">
              <a:spcBef>
                <a:spcPct val="0"/>
              </a:spcBef>
              <a:spcAft>
                <a:spcPct val="0"/>
              </a:spcAft>
            </a:pPr>
            <a:endParaRPr lang="fi-FI" altLang="fi-FI" smtClean="0">
              <a:solidFill>
                <a:prstClr val="black"/>
              </a:solidFill>
              <a:latin typeface="Arial" pitchFamily="34" charset="0"/>
              <a:cs typeface="Arial" pitchFamily="34" charset="0"/>
            </a:endParaRPr>
          </a:p>
        </p:txBody>
      </p:sp>
      <p:sp>
        <p:nvSpPr>
          <p:cNvPr id="68" name="Rectangle 104"/>
          <p:cNvSpPr>
            <a:spLocks noChangeArrowheads="1"/>
          </p:cNvSpPr>
          <p:nvPr/>
        </p:nvSpPr>
        <p:spPr bwMode="auto">
          <a:xfrm>
            <a:off x="0" y="4572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fontAlgn="base">
              <a:spcBef>
                <a:spcPct val="0"/>
              </a:spcBef>
              <a:spcAft>
                <a:spcPct val="0"/>
              </a:spcAft>
            </a:pPr>
            <a:endParaRPr lang="fi-FI" altLang="fi-FI" sz="1300" b="1" smtClean="0">
              <a:solidFill>
                <a:srgbClr val="4F81BD"/>
              </a:solidFill>
              <a:latin typeface="Cambria" pitchFamily="18" charset="0"/>
              <a:ea typeface="Times New Roman" pitchFamily="18" charset="0"/>
              <a:cs typeface="Times New Roman" pitchFamily="18" charset="0"/>
            </a:endParaRPr>
          </a:p>
          <a:p>
            <a:pPr eaLnBrk="0" fontAlgn="base" hangingPunct="0">
              <a:spcBef>
                <a:spcPct val="0"/>
              </a:spcBef>
              <a:spcAft>
                <a:spcPct val="0"/>
              </a:spcAft>
            </a:pPr>
            <a:endParaRPr lang="fi-FI" altLang="fi-FI" smtClean="0">
              <a:solidFill>
                <a:prstClr val="black"/>
              </a:solidFill>
              <a:latin typeface="Arial" pitchFamily="34" charset="0"/>
              <a:cs typeface="Arial" pitchFamily="34" charset="0"/>
            </a:endParaRPr>
          </a:p>
        </p:txBody>
      </p:sp>
      <p:sp>
        <p:nvSpPr>
          <p:cNvPr id="9" name="7-kärkinen tähti 8"/>
          <p:cNvSpPr/>
          <p:nvPr/>
        </p:nvSpPr>
        <p:spPr>
          <a:xfrm>
            <a:off x="3604057" y="4240956"/>
            <a:ext cx="1268232" cy="974195"/>
          </a:xfrm>
          <a:prstGeom prst="star7">
            <a:avLst/>
          </a:prstGeom>
          <a:solidFill>
            <a:srgbClr val="FFFF00"/>
          </a:solidFill>
          <a:ln>
            <a:solidFill>
              <a:schemeClr val="accent5">
                <a:lumMod val="50000"/>
              </a:schemeClr>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i-FI" sz="1100" b="1" dirty="0" smtClean="0">
              <a:solidFill>
                <a:prstClr val="white"/>
              </a:solidFill>
            </a:endParaRPr>
          </a:p>
          <a:p>
            <a:pPr algn="ctr"/>
            <a:r>
              <a:rPr lang="fi-FI" sz="1100" b="1" dirty="0" smtClean="0">
                <a:solidFill>
                  <a:schemeClr val="tx1"/>
                </a:solidFill>
              </a:rPr>
              <a:t>Miehen</a:t>
            </a:r>
            <a:r>
              <a:rPr lang="fi-FI" sz="1100" b="1" dirty="0" smtClean="0">
                <a:solidFill>
                  <a:prstClr val="white"/>
                </a:solidFill>
              </a:rPr>
              <a:t> </a:t>
            </a:r>
            <a:r>
              <a:rPr lang="fi-FI" sz="1100" b="1" dirty="0" err="1" smtClean="0">
                <a:solidFill>
                  <a:schemeClr val="tx1"/>
                </a:solidFill>
              </a:rPr>
              <a:t>sterili-saatio</a:t>
            </a:r>
            <a:endParaRPr lang="fi-FI" sz="1100" b="1" dirty="0">
              <a:solidFill>
                <a:schemeClr val="tx1"/>
              </a:solidFill>
            </a:endParaRPr>
          </a:p>
        </p:txBody>
      </p:sp>
      <p:sp>
        <p:nvSpPr>
          <p:cNvPr id="77" name="7-kärkinen tähti 76"/>
          <p:cNvSpPr/>
          <p:nvPr/>
        </p:nvSpPr>
        <p:spPr>
          <a:xfrm>
            <a:off x="8038019" y="4284921"/>
            <a:ext cx="1028973" cy="828539"/>
          </a:xfrm>
          <a:prstGeom prst="star7">
            <a:avLst/>
          </a:prstGeom>
          <a:solidFill>
            <a:schemeClr val="accent5">
              <a:lumMod val="75000"/>
            </a:schemeClr>
          </a:solidFill>
          <a:ln>
            <a:solidFill>
              <a:schemeClr val="accent5">
                <a:lumMod val="50000"/>
              </a:schemeClr>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i-FI" sz="1100" b="1" dirty="0" smtClean="0">
              <a:solidFill>
                <a:prstClr val="white"/>
              </a:solidFill>
            </a:endParaRPr>
          </a:p>
          <a:p>
            <a:pPr algn="ctr"/>
            <a:r>
              <a:rPr lang="fi-FI" sz="1100" b="1" dirty="0" smtClean="0">
                <a:solidFill>
                  <a:prstClr val="white"/>
                </a:solidFill>
              </a:rPr>
              <a:t>AMD</a:t>
            </a:r>
            <a:endParaRPr lang="fi-FI" sz="1100" b="1" dirty="0">
              <a:solidFill>
                <a:prstClr val="white"/>
              </a:solidFill>
            </a:endParaRPr>
          </a:p>
        </p:txBody>
      </p:sp>
      <p:sp>
        <p:nvSpPr>
          <p:cNvPr id="78" name="7-kärkinen tähti 77"/>
          <p:cNvSpPr/>
          <p:nvPr/>
        </p:nvSpPr>
        <p:spPr>
          <a:xfrm>
            <a:off x="4946490" y="4200922"/>
            <a:ext cx="1440159" cy="1019569"/>
          </a:xfrm>
          <a:prstGeom prst="star7">
            <a:avLst/>
          </a:prstGeom>
          <a:solidFill>
            <a:schemeClr val="accent5">
              <a:lumMod val="75000"/>
            </a:schemeClr>
          </a:solidFill>
          <a:ln>
            <a:solidFill>
              <a:schemeClr val="accent5">
                <a:lumMod val="50000"/>
              </a:schemeClr>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i-FI" sz="1100" b="1" dirty="0" smtClean="0">
              <a:solidFill>
                <a:prstClr val="white"/>
              </a:solidFill>
            </a:endParaRPr>
          </a:p>
          <a:p>
            <a:pPr algn="ctr"/>
            <a:r>
              <a:rPr lang="fi-FI" sz="1050" b="1" dirty="0" smtClean="0">
                <a:solidFill>
                  <a:prstClr val="white"/>
                </a:solidFill>
              </a:rPr>
              <a:t>C-hepatiitti-lääkkeet</a:t>
            </a:r>
            <a:endParaRPr lang="fi-FI" sz="1050" b="1" dirty="0">
              <a:solidFill>
                <a:prstClr val="white"/>
              </a:solidFill>
            </a:endParaRPr>
          </a:p>
        </p:txBody>
      </p:sp>
      <p:sp>
        <p:nvSpPr>
          <p:cNvPr id="79" name="7-kärkinen tähti 78"/>
          <p:cNvSpPr/>
          <p:nvPr/>
        </p:nvSpPr>
        <p:spPr>
          <a:xfrm>
            <a:off x="3190610" y="2082626"/>
            <a:ext cx="1148655" cy="1004454"/>
          </a:xfrm>
          <a:prstGeom prst="star7">
            <a:avLst/>
          </a:prstGeom>
          <a:solidFill>
            <a:schemeClr val="accent5">
              <a:lumMod val="75000"/>
            </a:schemeClr>
          </a:solidFill>
          <a:ln>
            <a:solidFill>
              <a:schemeClr val="accent5">
                <a:lumMod val="50000"/>
              </a:schemeClr>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i-FI" sz="1050" b="1" dirty="0" smtClean="0">
              <a:solidFill>
                <a:prstClr val="white"/>
              </a:solidFill>
            </a:endParaRPr>
          </a:p>
          <a:p>
            <a:pPr algn="ctr"/>
            <a:r>
              <a:rPr lang="fi-FI" sz="1050" b="1" dirty="0" err="1" smtClean="0">
                <a:solidFill>
                  <a:prstClr val="white"/>
                </a:solidFill>
              </a:rPr>
              <a:t>TULES-aiheet</a:t>
            </a:r>
            <a:endParaRPr lang="fi-FI" sz="1050" b="1" dirty="0">
              <a:solidFill>
                <a:prstClr val="white"/>
              </a:solidFill>
            </a:endParaRPr>
          </a:p>
        </p:txBody>
      </p:sp>
      <p:sp>
        <p:nvSpPr>
          <p:cNvPr id="10" name="Kaareutuva nuoli 9"/>
          <p:cNvSpPr/>
          <p:nvPr/>
        </p:nvSpPr>
        <p:spPr>
          <a:xfrm flipH="1">
            <a:off x="5926139" y="1753356"/>
            <a:ext cx="2801211" cy="720080"/>
          </a:xfrm>
          <a:prstGeom prst="bentArrow">
            <a:avLst/>
          </a:prstGeom>
        </p:spPr>
        <p:style>
          <a:lnRef idx="2">
            <a:schemeClr val="accent3"/>
          </a:lnRef>
          <a:fillRef idx="1">
            <a:schemeClr val="lt1"/>
          </a:fillRef>
          <a:effectRef idx="0">
            <a:schemeClr val="accent3"/>
          </a:effectRef>
          <a:fontRef idx="minor">
            <a:schemeClr val="dk1"/>
          </a:fontRef>
        </p:style>
        <p:txBody>
          <a:bodyPr rtlCol="0" anchor="ctr"/>
          <a:lstStyle/>
          <a:p>
            <a:pPr algn="ctr"/>
            <a:endParaRPr lang="fi-FI">
              <a:solidFill>
                <a:prstClr val="black"/>
              </a:solidFill>
            </a:endParaRPr>
          </a:p>
        </p:txBody>
      </p:sp>
      <p:sp>
        <p:nvSpPr>
          <p:cNvPr id="76" name="7-kärkinen tähti 75"/>
          <p:cNvSpPr/>
          <p:nvPr/>
        </p:nvSpPr>
        <p:spPr>
          <a:xfrm>
            <a:off x="7955794" y="1949404"/>
            <a:ext cx="1022059" cy="1003852"/>
          </a:xfrm>
          <a:prstGeom prst="star7">
            <a:avLst/>
          </a:prstGeom>
          <a:solidFill>
            <a:schemeClr val="accent5">
              <a:lumMod val="75000"/>
            </a:schemeClr>
          </a:solidFill>
          <a:ln>
            <a:solidFill>
              <a:schemeClr val="accent5">
                <a:lumMod val="50000"/>
              </a:schemeClr>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i-FI" sz="1100" b="1" dirty="0" smtClean="0">
              <a:solidFill>
                <a:prstClr val="white"/>
              </a:solidFill>
            </a:endParaRPr>
          </a:p>
          <a:p>
            <a:pPr algn="ctr"/>
            <a:r>
              <a:rPr lang="fi-FI" sz="1100" b="1" dirty="0" err="1" smtClean="0">
                <a:solidFill>
                  <a:prstClr val="white"/>
                </a:solidFill>
              </a:rPr>
              <a:t>SuunTH</a:t>
            </a:r>
            <a:endParaRPr lang="fi-FI" sz="1100" b="1" dirty="0">
              <a:solidFill>
                <a:prstClr val="white"/>
              </a:solidFill>
            </a:endParaRPr>
          </a:p>
        </p:txBody>
      </p:sp>
      <p:sp>
        <p:nvSpPr>
          <p:cNvPr id="11" name="Tekstiruutu 10"/>
          <p:cNvSpPr txBox="1"/>
          <p:nvPr/>
        </p:nvSpPr>
        <p:spPr>
          <a:xfrm>
            <a:off x="5343091" y="3406574"/>
            <a:ext cx="1547770" cy="523220"/>
          </a:xfrm>
          <a:prstGeom prst="rect">
            <a:avLst/>
          </a:prstGeom>
          <a:noFill/>
        </p:spPr>
        <p:txBody>
          <a:bodyPr wrap="square" rtlCol="0">
            <a:spAutoFit/>
          </a:bodyPr>
          <a:lstStyle/>
          <a:p>
            <a:r>
              <a:rPr lang="fi-FI" sz="1400" b="1" dirty="0" smtClean="0">
                <a:solidFill>
                  <a:prstClr val="black"/>
                </a:solidFill>
              </a:rPr>
              <a:t>SUOSITUKSEN LUONNOSTELU</a:t>
            </a:r>
            <a:endParaRPr lang="fi-FI" sz="1400" b="1" dirty="0">
              <a:solidFill>
                <a:prstClr val="black"/>
              </a:solidFill>
            </a:endParaRPr>
          </a:p>
        </p:txBody>
      </p:sp>
      <p:sp>
        <p:nvSpPr>
          <p:cNvPr id="12" name="Kuusikulmio 11"/>
          <p:cNvSpPr/>
          <p:nvPr/>
        </p:nvSpPr>
        <p:spPr>
          <a:xfrm>
            <a:off x="7524328" y="228600"/>
            <a:ext cx="513691" cy="464096"/>
          </a:xfrm>
          <a:prstGeom prst="hexagon">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solidFill>
                <a:prstClr val="white"/>
              </a:solidFill>
            </a:endParaRPr>
          </a:p>
        </p:txBody>
      </p:sp>
    </p:spTree>
    <p:extLst>
      <p:ext uri="{BB962C8B-B14F-4D97-AF65-F5344CB8AC3E}">
        <p14:creationId xmlns:p14="http://schemas.microsoft.com/office/powerpoint/2010/main" val="28074410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5" presetClass="entr" presetSubtype="0" fill="hold" grpId="0" nodeType="with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fade">
                                      <p:cBhvr>
                                        <p:cTn id="7" dur="2000"/>
                                        <p:tgtEl>
                                          <p:spTgt spid="12"/>
                                        </p:tgtEl>
                                      </p:cBhvr>
                                    </p:animEffect>
                                    <p:anim calcmode="lin" valueType="num">
                                      <p:cBhvr>
                                        <p:cTn id="8" dur="2000" fill="hold"/>
                                        <p:tgtEl>
                                          <p:spTgt spid="12"/>
                                        </p:tgtEl>
                                        <p:attrNameLst>
                                          <p:attrName>ppt_w</p:attrName>
                                        </p:attrNameLst>
                                      </p:cBhvr>
                                      <p:tavLst>
                                        <p:tav tm="0" fmla="#ppt_w*sin(2.5*pi*$)">
                                          <p:val>
                                            <p:fltVal val="0"/>
                                          </p:val>
                                        </p:tav>
                                        <p:tav tm="100000">
                                          <p:val>
                                            <p:fltVal val="1"/>
                                          </p:val>
                                        </p:tav>
                                      </p:tavLst>
                                    </p:anim>
                                    <p:anim calcmode="lin" valueType="num">
                                      <p:cBhvr>
                                        <p:cTn id="9" dur="2000" fill="hold"/>
                                        <p:tgtEl>
                                          <p:spTgt spid="12"/>
                                        </p:tgtEl>
                                        <p:attrNameLst>
                                          <p:attrName>ppt_h</p:attrName>
                                        </p:attrNameLst>
                                      </p:cBhvr>
                                      <p:tavLst>
                                        <p:tav tm="0">
                                          <p:val>
                                            <p:strVal val="#ppt_h"/>
                                          </p:val>
                                        </p:tav>
                                        <p:tav tm="100000">
                                          <p:val>
                                            <p:strVal val="#ppt_h"/>
                                          </p:val>
                                        </p:tav>
                                      </p:tavLst>
                                    </p:anim>
                                  </p:childTnLst>
                                </p:cTn>
                              </p:par>
                            </p:childTnLst>
                          </p:cTn>
                        </p:par>
                      </p:childTnLst>
                    </p:cTn>
                  </p:par>
                  <p:par>
                    <p:cTn id="10" fill="hold">
                      <p:stCondLst>
                        <p:cond delay="indefinite"/>
                      </p:stCondLst>
                      <p:childTnLst>
                        <p:par>
                          <p:cTn id="11" fill="hold">
                            <p:stCondLst>
                              <p:cond delay="0"/>
                            </p:stCondLst>
                            <p:childTnLst>
                              <p:par>
                                <p:cTn id="12" presetID="31" presetClass="entr" presetSubtype="0" fill="hold" grpId="0" nodeType="clickEffect">
                                  <p:stCondLst>
                                    <p:cond delay="0"/>
                                  </p:stCondLst>
                                  <p:childTnLst>
                                    <p:set>
                                      <p:cBhvr>
                                        <p:cTn id="13" dur="1" fill="hold">
                                          <p:stCondLst>
                                            <p:cond delay="0"/>
                                          </p:stCondLst>
                                        </p:cTn>
                                        <p:tgtEl>
                                          <p:spTgt spid="79"/>
                                        </p:tgtEl>
                                        <p:attrNameLst>
                                          <p:attrName>style.visibility</p:attrName>
                                        </p:attrNameLst>
                                      </p:cBhvr>
                                      <p:to>
                                        <p:strVal val="visible"/>
                                      </p:to>
                                    </p:set>
                                    <p:anim calcmode="lin" valueType="num">
                                      <p:cBhvr>
                                        <p:cTn id="14" dur="1000" fill="hold"/>
                                        <p:tgtEl>
                                          <p:spTgt spid="79"/>
                                        </p:tgtEl>
                                        <p:attrNameLst>
                                          <p:attrName>ppt_w</p:attrName>
                                        </p:attrNameLst>
                                      </p:cBhvr>
                                      <p:tavLst>
                                        <p:tav tm="0">
                                          <p:val>
                                            <p:fltVal val="0"/>
                                          </p:val>
                                        </p:tav>
                                        <p:tav tm="100000">
                                          <p:val>
                                            <p:strVal val="#ppt_w"/>
                                          </p:val>
                                        </p:tav>
                                      </p:tavLst>
                                    </p:anim>
                                    <p:anim calcmode="lin" valueType="num">
                                      <p:cBhvr>
                                        <p:cTn id="15" dur="1000" fill="hold"/>
                                        <p:tgtEl>
                                          <p:spTgt spid="79"/>
                                        </p:tgtEl>
                                        <p:attrNameLst>
                                          <p:attrName>ppt_h</p:attrName>
                                        </p:attrNameLst>
                                      </p:cBhvr>
                                      <p:tavLst>
                                        <p:tav tm="0">
                                          <p:val>
                                            <p:fltVal val="0"/>
                                          </p:val>
                                        </p:tav>
                                        <p:tav tm="100000">
                                          <p:val>
                                            <p:strVal val="#ppt_h"/>
                                          </p:val>
                                        </p:tav>
                                      </p:tavLst>
                                    </p:anim>
                                    <p:anim calcmode="lin" valueType="num">
                                      <p:cBhvr>
                                        <p:cTn id="16" dur="1000" fill="hold"/>
                                        <p:tgtEl>
                                          <p:spTgt spid="79"/>
                                        </p:tgtEl>
                                        <p:attrNameLst>
                                          <p:attrName>style.rotation</p:attrName>
                                        </p:attrNameLst>
                                      </p:cBhvr>
                                      <p:tavLst>
                                        <p:tav tm="0">
                                          <p:val>
                                            <p:fltVal val="90"/>
                                          </p:val>
                                        </p:tav>
                                        <p:tav tm="100000">
                                          <p:val>
                                            <p:fltVal val="0"/>
                                          </p:val>
                                        </p:tav>
                                      </p:tavLst>
                                    </p:anim>
                                    <p:animEffect transition="in" filter="fade">
                                      <p:cBhvr>
                                        <p:cTn id="17" dur="1000"/>
                                        <p:tgtEl>
                                          <p:spTgt spid="79"/>
                                        </p:tgtEl>
                                      </p:cBhvr>
                                    </p:animEffect>
                                  </p:childTnLst>
                                </p:cTn>
                              </p:par>
                              <p:par>
                                <p:cTn id="18" presetID="31" presetClass="entr" presetSubtype="0" fill="hold" grpId="0" nodeType="withEffect">
                                  <p:stCondLst>
                                    <p:cond delay="0"/>
                                  </p:stCondLst>
                                  <p:childTnLst>
                                    <p:set>
                                      <p:cBhvr>
                                        <p:cTn id="19" dur="1" fill="hold">
                                          <p:stCondLst>
                                            <p:cond delay="0"/>
                                          </p:stCondLst>
                                        </p:cTn>
                                        <p:tgtEl>
                                          <p:spTgt spid="76"/>
                                        </p:tgtEl>
                                        <p:attrNameLst>
                                          <p:attrName>style.visibility</p:attrName>
                                        </p:attrNameLst>
                                      </p:cBhvr>
                                      <p:to>
                                        <p:strVal val="visible"/>
                                      </p:to>
                                    </p:set>
                                    <p:anim calcmode="lin" valueType="num">
                                      <p:cBhvr>
                                        <p:cTn id="20" dur="1000" fill="hold"/>
                                        <p:tgtEl>
                                          <p:spTgt spid="76"/>
                                        </p:tgtEl>
                                        <p:attrNameLst>
                                          <p:attrName>ppt_w</p:attrName>
                                        </p:attrNameLst>
                                      </p:cBhvr>
                                      <p:tavLst>
                                        <p:tav tm="0">
                                          <p:val>
                                            <p:fltVal val="0"/>
                                          </p:val>
                                        </p:tav>
                                        <p:tav tm="100000">
                                          <p:val>
                                            <p:strVal val="#ppt_w"/>
                                          </p:val>
                                        </p:tav>
                                      </p:tavLst>
                                    </p:anim>
                                    <p:anim calcmode="lin" valueType="num">
                                      <p:cBhvr>
                                        <p:cTn id="21" dur="1000" fill="hold"/>
                                        <p:tgtEl>
                                          <p:spTgt spid="76"/>
                                        </p:tgtEl>
                                        <p:attrNameLst>
                                          <p:attrName>ppt_h</p:attrName>
                                        </p:attrNameLst>
                                      </p:cBhvr>
                                      <p:tavLst>
                                        <p:tav tm="0">
                                          <p:val>
                                            <p:fltVal val="0"/>
                                          </p:val>
                                        </p:tav>
                                        <p:tav tm="100000">
                                          <p:val>
                                            <p:strVal val="#ppt_h"/>
                                          </p:val>
                                        </p:tav>
                                      </p:tavLst>
                                    </p:anim>
                                    <p:anim calcmode="lin" valueType="num">
                                      <p:cBhvr>
                                        <p:cTn id="22" dur="1000" fill="hold"/>
                                        <p:tgtEl>
                                          <p:spTgt spid="76"/>
                                        </p:tgtEl>
                                        <p:attrNameLst>
                                          <p:attrName>style.rotation</p:attrName>
                                        </p:attrNameLst>
                                      </p:cBhvr>
                                      <p:tavLst>
                                        <p:tav tm="0">
                                          <p:val>
                                            <p:fltVal val="90"/>
                                          </p:val>
                                        </p:tav>
                                        <p:tav tm="100000">
                                          <p:val>
                                            <p:fltVal val="0"/>
                                          </p:val>
                                        </p:tav>
                                      </p:tavLst>
                                    </p:anim>
                                    <p:animEffect transition="in" filter="fade">
                                      <p:cBhvr>
                                        <p:cTn id="23" dur="1000"/>
                                        <p:tgtEl>
                                          <p:spTgt spid="76"/>
                                        </p:tgtEl>
                                      </p:cBhvr>
                                    </p:animEffect>
                                  </p:childTnLst>
                                </p:cTn>
                              </p:par>
                              <p:par>
                                <p:cTn id="24" presetID="31" presetClass="entr" presetSubtype="0" fill="hold" grpId="0" nodeType="withEffect">
                                  <p:stCondLst>
                                    <p:cond delay="0"/>
                                  </p:stCondLst>
                                  <p:childTnLst>
                                    <p:set>
                                      <p:cBhvr>
                                        <p:cTn id="25" dur="1" fill="hold">
                                          <p:stCondLst>
                                            <p:cond delay="0"/>
                                          </p:stCondLst>
                                        </p:cTn>
                                        <p:tgtEl>
                                          <p:spTgt spid="77"/>
                                        </p:tgtEl>
                                        <p:attrNameLst>
                                          <p:attrName>style.visibility</p:attrName>
                                        </p:attrNameLst>
                                      </p:cBhvr>
                                      <p:to>
                                        <p:strVal val="visible"/>
                                      </p:to>
                                    </p:set>
                                    <p:anim calcmode="lin" valueType="num">
                                      <p:cBhvr>
                                        <p:cTn id="26" dur="1000" fill="hold"/>
                                        <p:tgtEl>
                                          <p:spTgt spid="77"/>
                                        </p:tgtEl>
                                        <p:attrNameLst>
                                          <p:attrName>ppt_w</p:attrName>
                                        </p:attrNameLst>
                                      </p:cBhvr>
                                      <p:tavLst>
                                        <p:tav tm="0">
                                          <p:val>
                                            <p:fltVal val="0"/>
                                          </p:val>
                                        </p:tav>
                                        <p:tav tm="100000">
                                          <p:val>
                                            <p:strVal val="#ppt_w"/>
                                          </p:val>
                                        </p:tav>
                                      </p:tavLst>
                                    </p:anim>
                                    <p:anim calcmode="lin" valueType="num">
                                      <p:cBhvr>
                                        <p:cTn id="27" dur="1000" fill="hold"/>
                                        <p:tgtEl>
                                          <p:spTgt spid="77"/>
                                        </p:tgtEl>
                                        <p:attrNameLst>
                                          <p:attrName>ppt_h</p:attrName>
                                        </p:attrNameLst>
                                      </p:cBhvr>
                                      <p:tavLst>
                                        <p:tav tm="0">
                                          <p:val>
                                            <p:fltVal val="0"/>
                                          </p:val>
                                        </p:tav>
                                        <p:tav tm="100000">
                                          <p:val>
                                            <p:strVal val="#ppt_h"/>
                                          </p:val>
                                        </p:tav>
                                      </p:tavLst>
                                    </p:anim>
                                    <p:anim calcmode="lin" valueType="num">
                                      <p:cBhvr>
                                        <p:cTn id="28" dur="1000" fill="hold"/>
                                        <p:tgtEl>
                                          <p:spTgt spid="77"/>
                                        </p:tgtEl>
                                        <p:attrNameLst>
                                          <p:attrName>style.rotation</p:attrName>
                                        </p:attrNameLst>
                                      </p:cBhvr>
                                      <p:tavLst>
                                        <p:tav tm="0">
                                          <p:val>
                                            <p:fltVal val="90"/>
                                          </p:val>
                                        </p:tav>
                                        <p:tav tm="100000">
                                          <p:val>
                                            <p:fltVal val="0"/>
                                          </p:val>
                                        </p:tav>
                                      </p:tavLst>
                                    </p:anim>
                                    <p:animEffect transition="in" filter="fade">
                                      <p:cBhvr>
                                        <p:cTn id="29" dur="1000"/>
                                        <p:tgtEl>
                                          <p:spTgt spid="77"/>
                                        </p:tgtEl>
                                      </p:cBhvr>
                                    </p:animEffect>
                                  </p:childTnLst>
                                </p:cTn>
                              </p:par>
                              <p:par>
                                <p:cTn id="30" presetID="31" presetClass="entr" presetSubtype="0" fill="hold" grpId="0" nodeType="withEffect">
                                  <p:stCondLst>
                                    <p:cond delay="0"/>
                                  </p:stCondLst>
                                  <p:childTnLst>
                                    <p:set>
                                      <p:cBhvr>
                                        <p:cTn id="31" dur="1" fill="hold">
                                          <p:stCondLst>
                                            <p:cond delay="0"/>
                                          </p:stCondLst>
                                        </p:cTn>
                                        <p:tgtEl>
                                          <p:spTgt spid="78"/>
                                        </p:tgtEl>
                                        <p:attrNameLst>
                                          <p:attrName>style.visibility</p:attrName>
                                        </p:attrNameLst>
                                      </p:cBhvr>
                                      <p:to>
                                        <p:strVal val="visible"/>
                                      </p:to>
                                    </p:set>
                                    <p:anim calcmode="lin" valueType="num">
                                      <p:cBhvr>
                                        <p:cTn id="32" dur="1000" fill="hold"/>
                                        <p:tgtEl>
                                          <p:spTgt spid="78"/>
                                        </p:tgtEl>
                                        <p:attrNameLst>
                                          <p:attrName>ppt_w</p:attrName>
                                        </p:attrNameLst>
                                      </p:cBhvr>
                                      <p:tavLst>
                                        <p:tav tm="0">
                                          <p:val>
                                            <p:fltVal val="0"/>
                                          </p:val>
                                        </p:tav>
                                        <p:tav tm="100000">
                                          <p:val>
                                            <p:strVal val="#ppt_w"/>
                                          </p:val>
                                        </p:tav>
                                      </p:tavLst>
                                    </p:anim>
                                    <p:anim calcmode="lin" valueType="num">
                                      <p:cBhvr>
                                        <p:cTn id="33" dur="1000" fill="hold"/>
                                        <p:tgtEl>
                                          <p:spTgt spid="78"/>
                                        </p:tgtEl>
                                        <p:attrNameLst>
                                          <p:attrName>ppt_h</p:attrName>
                                        </p:attrNameLst>
                                      </p:cBhvr>
                                      <p:tavLst>
                                        <p:tav tm="0">
                                          <p:val>
                                            <p:fltVal val="0"/>
                                          </p:val>
                                        </p:tav>
                                        <p:tav tm="100000">
                                          <p:val>
                                            <p:strVal val="#ppt_h"/>
                                          </p:val>
                                        </p:tav>
                                      </p:tavLst>
                                    </p:anim>
                                    <p:anim calcmode="lin" valueType="num">
                                      <p:cBhvr>
                                        <p:cTn id="34" dur="1000" fill="hold"/>
                                        <p:tgtEl>
                                          <p:spTgt spid="78"/>
                                        </p:tgtEl>
                                        <p:attrNameLst>
                                          <p:attrName>style.rotation</p:attrName>
                                        </p:attrNameLst>
                                      </p:cBhvr>
                                      <p:tavLst>
                                        <p:tav tm="0">
                                          <p:val>
                                            <p:fltVal val="90"/>
                                          </p:val>
                                        </p:tav>
                                        <p:tav tm="100000">
                                          <p:val>
                                            <p:fltVal val="0"/>
                                          </p:val>
                                        </p:tav>
                                      </p:tavLst>
                                    </p:anim>
                                    <p:animEffect transition="in" filter="fade">
                                      <p:cBhvr>
                                        <p:cTn id="35" dur="1000"/>
                                        <p:tgtEl>
                                          <p:spTgt spid="78"/>
                                        </p:tgtEl>
                                      </p:cBhvr>
                                    </p:animEffect>
                                  </p:childTnLst>
                                </p:cTn>
                              </p:par>
                              <p:par>
                                <p:cTn id="36" presetID="31" presetClass="entr" presetSubtype="0" fill="hold" grpId="0" nodeType="withEffect">
                                  <p:stCondLst>
                                    <p:cond delay="0"/>
                                  </p:stCondLst>
                                  <p:childTnLst>
                                    <p:set>
                                      <p:cBhvr>
                                        <p:cTn id="37" dur="1" fill="hold">
                                          <p:stCondLst>
                                            <p:cond delay="0"/>
                                          </p:stCondLst>
                                        </p:cTn>
                                        <p:tgtEl>
                                          <p:spTgt spid="9"/>
                                        </p:tgtEl>
                                        <p:attrNameLst>
                                          <p:attrName>style.visibility</p:attrName>
                                        </p:attrNameLst>
                                      </p:cBhvr>
                                      <p:to>
                                        <p:strVal val="visible"/>
                                      </p:to>
                                    </p:set>
                                    <p:anim calcmode="lin" valueType="num">
                                      <p:cBhvr>
                                        <p:cTn id="38" dur="1000" fill="hold"/>
                                        <p:tgtEl>
                                          <p:spTgt spid="9"/>
                                        </p:tgtEl>
                                        <p:attrNameLst>
                                          <p:attrName>ppt_w</p:attrName>
                                        </p:attrNameLst>
                                      </p:cBhvr>
                                      <p:tavLst>
                                        <p:tav tm="0">
                                          <p:val>
                                            <p:fltVal val="0"/>
                                          </p:val>
                                        </p:tav>
                                        <p:tav tm="100000">
                                          <p:val>
                                            <p:strVal val="#ppt_w"/>
                                          </p:val>
                                        </p:tav>
                                      </p:tavLst>
                                    </p:anim>
                                    <p:anim calcmode="lin" valueType="num">
                                      <p:cBhvr>
                                        <p:cTn id="39" dur="1000" fill="hold"/>
                                        <p:tgtEl>
                                          <p:spTgt spid="9"/>
                                        </p:tgtEl>
                                        <p:attrNameLst>
                                          <p:attrName>ppt_h</p:attrName>
                                        </p:attrNameLst>
                                      </p:cBhvr>
                                      <p:tavLst>
                                        <p:tav tm="0">
                                          <p:val>
                                            <p:fltVal val="0"/>
                                          </p:val>
                                        </p:tav>
                                        <p:tav tm="100000">
                                          <p:val>
                                            <p:strVal val="#ppt_h"/>
                                          </p:val>
                                        </p:tav>
                                      </p:tavLst>
                                    </p:anim>
                                    <p:anim calcmode="lin" valueType="num">
                                      <p:cBhvr>
                                        <p:cTn id="40" dur="1000" fill="hold"/>
                                        <p:tgtEl>
                                          <p:spTgt spid="9"/>
                                        </p:tgtEl>
                                        <p:attrNameLst>
                                          <p:attrName>style.rotation</p:attrName>
                                        </p:attrNameLst>
                                      </p:cBhvr>
                                      <p:tavLst>
                                        <p:tav tm="0">
                                          <p:val>
                                            <p:fltVal val="90"/>
                                          </p:val>
                                        </p:tav>
                                        <p:tav tm="100000">
                                          <p:val>
                                            <p:fltVal val="0"/>
                                          </p:val>
                                        </p:tav>
                                      </p:tavLst>
                                    </p:anim>
                                    <p:animEffect transition="in" filter="fade">
                                      <p:cBhvr>
                                        <p:cTn id="41" dur="10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77" grpId="0" animBg="1"/>
      <p:bldP spid="78" grpId="0" animBg="1"/>
      <p:bldP spid="79" grpId="0" animBg="1"/>
      <p:bldP spid="76" grpId="0" animBg="1"/>
      <p:bldP spid="12" grpId="0" animBg="1"/>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solidFill>
                  <a:srgbClr val="C00000"/>
                </a:solidFill>
              </a:rPr>
              <a:t>RAJAUS</a:t>
            </a:r>
            <a:endParaRPr lang="fi-FI" dirty="0">
              <a:solidFill>
                <a:srgbClr val="C00000"/>
              </a:solidFill>
            </a:endParaRPr>
          </a:p>
        </p:txBody>
      </p:sp>
      <p:sp>
        <p:nvSpPr>
          <p:cNvPr id="6" name="Sisällön paikkamerkki 5"/>
          <p:cNvSpPr>
            <a:spLocks noGrp="1"/>
          </p:cNvSpPr>
          <p:nvPr>
            <p:ph idx="1"/>
          </p:nvPr>
        </p:nvSpPr>
        <p:spPr/>
        <p:txBody>
          <a:bodyPr>
            <a:normAutofit fontScale="85000" lnSpcReduction="20000"/>
          </a:bodyPr>
          <a:lstStyle/>
          <a:p>
            <a:r>
              <a:rPr lang="fi-FI" dirty="0"/>
              <a:t>Sterilisaatioiden tekemisestä keskusteltaessa on erotettava ne tilanteet, joissa toimenpide tehdään lääketieteellisistä </a:t>
            </a:r>
            <a:r>
              <a:rPr lang="fi-FI" dirty="0" smtClean="0"/>
              <a:t>syistä ja/tai </a:t>
            </a:r>
            <a:r>
              <a:rPr lang="fi-FI" dirty="0" err="1" smtClean="0"/>
              <a:t>Valviran</a:t>
            </a:r>
            <a:r>
              <a:rPr lang="fi-FI" dirty="0" smtClean="0"/>
              <a:t> päätöksellä (</a:t>
            </a:r>
            <a:r>
              <a:rPr lang="fi-FI" dirty="0" err="1" smtClean="0"/>
              <a:t>sterililoimislaki</a:t>
            </a:r>
            <a:r>
              <a:rPr lang="fi-FI" dirty="0" smtClean="0"/>
              <a:t> ja -asetus), </a:t>
            </a:r>
            <a:r>
              <a:rPr lang="fi-FI" dirty="0"/>
              <a:t>niistä tilanteista, joissa on kyse ehkäisymenetelmän valitsemisesta</a:t>
            </a:r>
            <a:r>
              <a:rPr lang="fi-FI" dirty="0" smtClean="0"/>
              <a:t>.</a:t>
            </a:r>
          </a:p>
          <a:p>
            <a:endParaRPr lang="fi-FI" dirty="0"/>
          </a:p>
          <a:p>
            <a:pPr>
              <a:buFont typeface="Symbol" pitchFamily="18" charset="2"/>
              <a:buChar char="Þ"/>
            </a:pPr>
            <a:r>
              <a:rPr lang="fi-FI" sz="2800" dirty="0" smtClean="0">
                <a:solidFill>
                  <a:srgbClr val="0070C0"/>
                </a:solidFill>
              </a:rPr>
              <a:t>Tässä </a:t>
            </a:r>
            <a:r>
              <a:rPr lang="fi-FI" sz="2800" dirty="0">
                <a:solidFill>
                  <a:srgbClr val="0070C0"/>
                </a:solidFill>
              </a:rPr>
              <a:t>keskitytään </a:t>
            </a:r>
            <a:r>
              <a:rPr lang="fi-FI" sz="2800" dirty="0" smtClean="0">
                <a:solidFill>
                  <a:srgbClr val="0070C0"/>
                </a:solidFill>
              </a:rPr>
              <a:t>jälkimmäisiin, joissa päätöksen voi tehdä</a:t>
            </a:r>
          </a:p>
          <a:p>
            <a:pPr marL="0" indent="0">
              <a:buNone/>
            </a:pPr>
            <a:r>
              <a:rPr lang="fi-FI" sz="2800" dirty="0" smtClean="0">
                <a:solidFill>
                  <a:srgbClr val="0070C0"/>
                </a:solidFill>
              </a:rPr>
              <a:t> 1 lääkäri silloin, kun:</a:t>
            </a:r>
          </a:p>
          <a:p>
            <a:r>
              <a:rPr lang="fi-FI" sz="2800" dirty="0" smtClean="0">
                <a:solidFill>
                  <a:srgbClr val="0070C0"/>
                </a:solidFill>
              </a:rPr>
              <a:t>hakija &gt; 30 v </a:t>
            </a:r>
            <a:r>
              <a:rPr lang="fi-FI" sz="2800" b="1" dirty="0" smtClean="0">
                <a:solidFill>
                  <a:srgbClr val="0070C0"/>
                </a:solidFill>
              </a:rPr>
              <a:t>tai</a:t>
            </a:r>
          </a:p>
          <a:p>
            <a:r>
              <a:rPr lang="fi-FI" sz="2800" dirty="0" smtClean="0">
                <a:solidFill>
                  <a:srgbClr val="0070C0"/>
                </a:solidFill>
              </a:rPr>
              <a:t>hakija on synnyttänyt 3 lasta </a:t>
            </a:r>
            <a:r>
              <a:rPr lang="fi-FI" sz="2800" b="1" dirty="0" smtClean="0">
                <a:solidFill>
                  <a:srgbClr val="0070C0"/>
                </a:solidFill>
              </a:rPr>
              <a:t>tai </a:t>
            </a:r>
            <a:r>
              <a:rPr lang="fi-FI" sz="2800" dirty="0" smtClean="0">
                <a:solidFill>
                  <a:srgbClr val="0070C0"/>
                </a:solidFill>
              </a:rPr>
              <a:t>hänellä on yksin tai aviopuolisonsa kanssa kolme alaikäistä lasta</a:t>
            </a:r>
            <a:endParaRPr lang="fi-FI" sz="2800" dirty="0">
              <a:solidFill>
                <a:srgbClr val="0070C0"/>
              </a:solidFill>
            </a:endParaRPr>
          </a:p>
        </p:txBody>
      </p:sp>
      <p:sp>
        <p:nvSpPr>
          <p:cNvPr id="3" name="Päivämäärän paikkamerkki 2"/>
          <p:cNvSpPr>
            <a:spLocks noGrp="1"/>
          </p:cNvSpPr>
          <p:nvPr>
            <p:ph type="dt" sz="half" idx="10"/>
          </p:nvPr>
        </p:nvSpPr>
        <p:spPr/>
        <p:txBody>
          <a:bodyPr/>
          <a:lstStyle/>
          <a:p>
            <a:pPr>
              <a:defRPr/>
            </a:pPr>
            <a:fld id="{38806D21-A69E-4844-8433-84900AE49AE6}" type="datetime1">
              <a:rPr lang="fi-FI" smtClean="0">
                <a:solidFill>
                  <a:srgbClr val="616365"/>
                </a:solidFill>
              </a:rPr>
              <a:pPr>
                <a:defRPr/>
              </a:pPr>
              <a:t>18.11.2015</a:t>
            </a:fld>
            <a:endParaRPr lang="en-US" dirty="0">
              <a:solidFill>
                <a:srgbClr val="616365"/>
              </a:solidFill>
            </a:endParaRPr>
          </a:p>
        </p:txBody>
      </p:sp>
      <p:sp>
        <p:nvSpPr>
          <p:cNvPr id="4" name="Alatunnisteen paikkamerkki 3"/>
          <p:cNvSpPr>
            <a:spLocks noGrp="1"/>
          </p:cNvSpPr>
          <p:nvPr>
            <p:ph type="ftr" sz="quarter" idx="11"/>
          </p:nvPr>
        </p:nvSpPr>
        <p:spPr/>
        <p:txBody>
          <a:bodyPr/>
          <a:lstStyle/>
          <a:p>
            <a:pPr>
              <a:defRPr/>
            </a:pPr>
            <a:r>
              <a:rPr lang="en-US" smtClean="0">
                <a:solidFill>
                  <a:srgbClr val="616365"/>
                </a:solidFill>
              </a:rPr>
              <a:t>Etunimi Sukunimi</a:t>
            </a:r>
            <a:endParaRPr lang="en-US" dirty="0">
              <a:solidFill>
                <a:srgbClr val="616365"/>
              </a:solidFill>
            </a:endParaRPr>
          </a:p>
        </p:txBody>
      </p:sp>
      <p:sp>
        <p:nvSpPr>
          <p:cNvPr id="5" name="Dian numeron paikkamerkki 4"/>
          <p:cNvSpPr>
            <a:spLocks noGrp="1"/>
          </p:cNvSpPr>
          <p:nvPr>
            <p:ph type="sldNum" sz="quarter" idx="12"/>
          </p:nvPr>
        </p:nvSpPr>
        <p:spPr/>
        <p:txBody>
          <a:bodyPr/>
          <a:lstStyle/>
          <a:p>
            <a:pPr>
              <a:defRPr/>
            </a:pPr>
            <a:fld id="{6FC60A6B-6239-8E47-87C0-C824B76464AC}" type="slidenum">
              <a:rPr lang="en-US" smtClean="0">
                <a:solidFill>
                  <a:srgbClr val="616365"/>
                </a:solidFill>
              </a:rPr>
              <a:pPr>
                <a:defRPr/>
              </a:pPr>
              <a:t>23</a:t>
            </a:fld>
            <a:endParaRPr lang="en-US" dirty="0">
              <a:solidFill>
                <a:srgbClr val="616365"/>
              </a:solidFill>
            </a:endParaRPr>
          </a:p>
        </p:txBody>
      </p:sp>
    </p:spTree>
    <p:extLst>
      <p:ext uri="{BB962C8B-B14F-4D97-AF65-F5344CB8AC3E}">
        <p14:creationId xmlns:p14="http://schemas.microsoft.com/office/powerpoint/2010/main" val="1681625333"/>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Mistä päätettävä</a:t>
            </a:r>
            <a:endParaRPr lang="fi-FI" dirty="0"/>
          </a:p>
        </p:txBody>
      </p:sp>
      <p:sp>
        <p:nvSpPr>
          <p:cNvPr id="6" name="Sisällön paikkamerkki 5"/>
          <p:cNvSpPr>
            <a:spLocks noGrp="1"/>
          </p:cNvSpPr>
          <p:nvPr>
            <p:ph idx="1"/>
          </p:nvPr>
        </p:nvSpPr>
        <p:spPr/>
        <p:txBody>
          <a:bodyPr>
            <a:normAutofit fontScale="55000" lnSpcReduction="20000"/>
          </a:bodyPr>
          <a:lstStyle/>
          <a:p>
            <a:pPr marL="0" indent="0">
              <a:buNone/>
            </a:pPr>
            <a:r>
              <a:rPr lang="fi-FI" dirty="0" smtClean="0"/>
              <a:t>Seuraavassa vaiheessa päätettävä suosituksen antamisesta tai antamatta jättämisestä </a:t>
            </a:r>
          </a:p>
          <a:p>
            <a:pPr marL="0" indent="0">
              <a:buNone/>
            </a:pPr>
            <a:endParaRPr lang="fi-FI" dirty="0"/>
          </a:p>
          <a:p>
            <a:pPr marL="0" indent="0">
              <a:buNone/>
            </a:pPr>
            <a:r>
              <a:rPr lang="fi-FI" u="sng" dirty="0"/>
              <a:t>V</a:t>
            </a:r>
            <a:r>
              <a:rPr lang="fi-FI" u="sng" dirty="0" smtClean="0"/>
              <a:t>aihtoehdot: </a:t>
            </a:r>
          </a:p>
          <a:p>
            <a:pPr marL="0" indent="0">
              <a:buNone/>
            </a:pPr>
            <a:endParaRPr lang="fi-FI" dirty="0"/>
          </a:p>
          <a:p>
            <a:pPr marL="0" indent="0">
              <a:buNone/>
            </a:pPr>
            <a:r>
              <a:rPr lang="fi-FI" b="1" dirty="0" smtClean="0"/>
              <a:t>1) EI ANNETA SUOSITUSTA</a:t>
            </a:r>
            <a:r>
              <a:rPr lang="fi-FI" dirty="0" smtClean="0"/>
              <a:t>, koska katsotaan, ettei sterilisaatio ole sellainen terveydenhuollon palvelu, joiden kuulumista osaksi julkista terveydenhuoltoa määritettäisiin palveluvalikoiman kautta</a:t>
            </a:r>
          </a:p>
          <a:p>
            <a:pPr>
              <a:buFont typeface="Symbol"/>
              <a:buChar char="Þ"/>
            </a:pPr>
            <a:endParaRPr lang="fi-FI" dirty="0" smtClean="0">
              <a:solidFill>
                <a:srgbClr val="00B050"/>
              </a:solidFill>
            </a:endParaRPr>
          </a:p>
          <a:p>
            <a:pPr>
              <a:buFont typeface="Symbol"/>
              <a:buChar char="Þ"/>
            </a:pPr>
            <a:endParaRPr lang="fi-FI" dirty="0" smtClean="0">
              <a:solidFill>
                <a:srgbClr val="00B050"/>
              </a:solidFill>
            </a:endParaRPr>
          </a:p>
          <a:p>
            <a:pPr marL="0" indent="0">
              <a:buNone/>
            </a:pPr>
            <a:r>
              <a:rPr lang="fi-FI" sz="2500" b="1" dirty="0"/>
              <a:t>2) ANNETAAN SUOSITUS</a:t>
            </a:r>
          </a:p>
          <a:p>
            <a:pPr marL="0" indent="0">
              <a:buNone/>
            </a:pPr>
            <a:endParaRPr lang="fi-FI" dirty="0" smtClean="0">
              <a:solidFill>
                <a:srgbClr val="00B050"/>
              </a:solidFill>
            </a:endParaRPr>
          </a:p>
          <a:p>
            <a:pPr marL="457200" indent="-457200">
              <a:buAutoNum type="alphaLcParenR"/>
            </a:pPr>
            <a:r>
              <a:rPr lang="fi-FI" dirty="0" smtClean="0">
                <a:solidFill>
                  <a:srgbClr val="00B050"/>
                </a:solidFill>
              </a:rPr>
              <a:t>miehen sterilisaation kuulumisesta palveluvalikoimaan</a:t>
            </a:r>
            <a:r>
              <a:rPr lang="fi-FI" dirty="0" smtClean="0"/>
              <a:t> </a:t>
            </a:r>
          </a:p>
          <a:p>
            <a:pPr marL="0" indent="0">
              <a:buNone/>
            </a:pPr>
            <a:r>
              <a:rPr lang="fi-FI" dirty="0"/>
              <a:t> </a:t>
            </a:r>
            <a:r>
              <a:rPr lang="fi-FI" dirty="0" smtClean="0"/>
              <a:t>           </a:t>
            </a:r>
            <a:r>
              <a:rPr lang="fi-FI" b="1" dirty="0" smtClean="0"/>
              <a:t> tai </a:t>
            </a:r>
          </a:p>
          <a:p>
            <a:pPr marL="0" indent="0">
              <a:buNone/>
            </a:pPr>
            <a:endParaRPr lang="fi-FI" dirty="0" smtClean="0"/>
          </a:p>
          <a:p>
            <a:pPr marL="0" indent="0">
              <a:buNone/>
            </a:pPr>
            <a:r>
              <a:rPr lang="fi-FI" dirty="0" smtClean="0">
                <a:solidFill>
                  <a:srgbClr val="C00000"/>
                </a:solidFill>
              </a:rPr>
              <a:t>b)  sen rajaamisesta palveluvalikoiman ulkopuolelle</a:t>
            </a:r>
          </a:p>
          <a:p>
            <a:pPr marL="0" lvl="0" indent="0">
              <a:buClr>
                <a:srgbClr val="009AA6"/>
              </a:buClr>
              <a:buNone/>
            </a:pPr>
            <a:r>
              <a:rPr lang="fi-FI" sz="2200" b="1" dirty="0" smtClean="0">
                <a:solidFill>
                  <a:srgbClr val="616365">
                    <a:lumMod val="50000"/>
                  </a:srgbClr>
                </a:solidFill>
              </a:rPr>
              <a:t>	</a:t>
            </a:r>
            <a:endParaRPr lang="fi-FI" dirty="0">
              <a:solidFill>
                <a:srgbClr val="C00000"/>
              </a:solidFill>
            </a:endParaRPr>
          </a:p>
          <a:p>
            <a:endParaRPr lang="fi-FI" dirty="0"/>
          </a:p>
        </p:txBody>
      </p:sp>
      <p:sp>
        <p:nvSpPr>
          <p:cNvPr id="3" name="Päivämäärän paikkamerkki 2"/>
          <p:cNvSpPr>
            <a:spLocks noGrp="1"/>
          </p:cNvSpPr>
          <p:nvPr>
            <p:ph type="dt" sz="half" idx="10"/>
          </p:nvPr>
        </p:nvSpPr>
        <p:spPr/>
        <p:txBody>
          <a:bodyPr/>
          <a:lstStyle/>
          <a:p>
            <a:pPr>
              <a:defRPr/>
            </a:pPr>
            <a:fld id="{38806D21-A69E-4844-8433-84900AE49AE6}" type="datetime1">
              <a:rPr lang="fi-FI" smtClean="0">
                <a:solidFill>
                  <a:srgbClr val="616365"/>
                </a:solidFill>
              </a:rPr>
              <a:pPr>
                <a:defRPr/>
              </a:pPr>
              <a:t>18.11.2015</a:t>
            </a:fld>
            <a:endParaRPr lang="en-US" dirty="0">
              <a:solidFill>
                <a:srgbClr val="616365"/>
              </a:solidFill>
            </a:endParaRPr>
          </a:p>
        </p:txBody>
      </p:sp>
      <p:sp>
        <p:nvSpPr>
          <p:cNvPr id="4" name="Alatunnisteen paikkamerkki 3"/>
          <p:cNvSpPr>
            <a:spLocks noGrp="1"/>
          </p:cNvSpPr>
          <p:nvPr>
            <p:ph type="ftr" sz="quarter" idx="11"/>
          </p:nvPr>
        </p:nvSpPr>
        <p:spPr/>
        <p:txBody>
          <a:bodyPr/>
          <a:lstStyle/>
          <a:p>
            <a:pPr>
              <a:defRPr/>
            </a:pPr>
            <a:r>
              <a:rPr lang="en-US" smtClean="0">
                <a:solidFill>
                  <a:srgbClr val="616365"/>
                </a:solidFill>
              </a:rPr>
              <a:t>Etunimi Sukunimi</a:t>
            </a:r>
            <a:endParaRPr lang="en-US" dirty="0">
              <a:solidFill>
                <a:srgbClr val="616365"/>
              </a:solidFill>
            </a:endParaRPr>
          </a:p>
        </p:txBody>
      </p:sp>
      <p:sp>
        <p:nvSpPr>
          <p:cNvPr id="5" name="Dian numeron paikkamerkki 4"/>
          <p:cNvSpPr>
            <a:spLocks noGrp="1"/>
          </p:cNvSpPr>
          <p:nvPr>
            <p:ph type="sldNum" sz="quarter" idx="12"/>
          </p:nvPr>
        </p:nvSpPr>
        <p:spPr/>
        <p:txBody>
          <a:bodyPr/>
          <a:lstStyle/>
          <a:p>
            <a:pPr>
              <a:defRPr/>
            </a:pPr>
            <a:fld id="{6FC60A6B-6239-8E47-87C0-C824B76464AC}" type="slidenum">
              <a:rPr lang="en-US" smtClean="0">
                <a:solidFill>
                  <a:srgbClr val="616365"/>
                </a:solidFill>
              </a:rPr>
              <a:pPr>
                <a:defRPr/>
              </a:pPr>
              <a:t>24</a:t>
            </a:fld>
            <a:endParaRPr lang="en-US" dirty="0">
              <a:solidFill>
                <a:srgbClr val="616365"/>
              </a:solidFill>
            </a:endParaRPr>
          </a:p>
        </p:txBody>
      </p:sp>
    </p:spTree>
    <p:extLst>
      <p:ext uri="{BB962C8B-B14F-4D97-AF65-F5344CB8AC3E}">
        <p14:creationId xmlns:p14="http://schemas.microsoft.com/office/powerpoint/2010/main" val="3304400430"/>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Tarkastellaan</a:t>
            </a:r>
            <a:endParaRPr lang="fi-FI" dirty="0"/>
          </a:p>
        </p:txBody>
      </p:sp>
      <p:sp>
        <p:nvSpPr>
          <p:cNvPr id="6" name="Sisällön paikkamerkki 5"/>
          <p:cNvSpPr>
            <a:spLocks noGrp="1"/>
          </p:cNvSpPr>
          <p:nvPr>
            <p:ph idx="1"/>
          </p:nvPr>
        </p:nvSpPr>
        <p:spPr/>
        <p:txBody>
          <a:bodyPr>
            <a:normAutofit fontScale="62500" lnSpcReduction="20000"/>
          </a:bodyPr>
          <a:lstStyle/>
          <a:p>
            <a:endParaRPr lang="fi-FI" dirty="0"/>
          </a:p>
          <a:p>
            <a:r>
              <a:rPr lang="fi-FI" b="1" u="sng" dirty="0" smtClean="0">
                <a:solidFill>
                  <a:srgbClr val="002060"/>
                </a:solidFill>
              </a:rPr>
              <a:t>Tausta:</a:t>
            </a:r>
            <a:r>
              <a:rPr lang="fi-FI" dirty="0" smtClean="0"/>
              <a:t>  perusteluja: kliinisten </a:t>
            </a:r>
            <a:r>
              <a:rPr lang="fi-FI" dirty="0"/>
              <a:t>käytäntöjen </a:t>
            </a:r>
            <a:r>
              <a:rPr lang="fi-FI" dirty="0" smtClean="0"/>
              <a:t>vaihtelu</a:t>
            </a:r>
          </a:p>
          <a:p>
            <a:endParaRPr lang="fi-FI" dirty="0"/>
          </a:p>
          <a:p>
            <a:r>
              <a:rPr lang="fi-FI" dirty="0" smtClean="0"/>
              <a:t>Terveysongelman </a:t>
            </a:r>
            <a:r>
              <a:rPr lang="fi-FI" b="1" u="sng" dirty="0" smtClean="0">
                <a:solidFill>
                  <a:schemeClr val="accent4">
                    <a:lumMod val="75000"/>
                  </a:schemeClr>
                </a:solidFill>
              </a:rPr>
              <a:t>vakavuus</a:t>
            </a:r>
          </a:p>
          <a:p>
            <a:pPr lvl="1"/>
            <a:r>
              <a:rPr lang="fi-FI" dirty="0"/>
              <a:t>Terveysongelman yleisyys - raskaudenehkäisyn tarve miehillä ja </a:t>
            </a:r>
            <a:r>
              <a:rPr lang="fi-FI" dirty="0" smtClean="0"/>
              <a:t>naisilla</a:t>
            </a:r>
          </a:p>
          <a:p>
            <a:pPr lvl="1"/>
            <a:endParaRPr lang="fi-FI" dirty="0"/>
          </a:p>
          <a:p>
            <a:pPr marL="342900" lvl="1" indent="-342900">
              <a:buFont typeface="Arial" panose="020B0604020202020204" pitchFamily="34" charset="0"/>
              <a:buChar char="•"/>
            </a:pPr>
            <a:r>
              <a:rPr lang="fi-FI" sz="3200" dirty="0"/>
              <a:t>Sterilisaatioiden </a:t>
            </a:r>
            <a:r>
              <a:rPr lang="fi-FI" sz="3200" b="1" u="sng" dirty="0">
                <a:solidFill>
                  <a:schemeClr val="accent4">
                    <a:lumMod val="75000"/>
                  </a:schemeClr>
                </a:solidFill>
              </a:rPr>
              <a:t>vaikuttavuus</a:t>
            </a:r>
          </a:p>
          <a:p>
            <a:endParaRPr lang="fi-FI" dirty="0"/>
          </a:p>
          <a:p>
            <a:r>
              <a:rPr lang="fi-FI" b="1" u="sng" dirty="0">
                <a:solidFill>
                  <a:schemeClr val="accent4">
                    <a:lumMod val="75000"/>
                  </a:schemeClr>
                </a:solidFill>
              </a:rPr>
              <a:t>Turvallisuus</a:t>
            </a:r>
            <a:r>
              <a:rPr lang="fi-FI" dirty="0" smtClean="0"/>
              <a:t>: Sterilisaatioiden haitat</a:t>
            </a:r>
          </a:p>
          <a:p>
            <a:endParaRPr lang="fi-FI" dirty="0"/>
          </a:p>
          <a:p>
            <a:r>
              <a:rPr lang="fi-FI" b="1" u="sng" dirty="0">
                <a:solidFill>
                  <a:schemeClr val="accent4">
                    <a:lumMod val="75000"/>
                  </a:schemeClr>
                </a:solidFill>
              </a:rPr>
              <a:t>Taloudelliset</a:t>
            </a:r>
            <a:r>
              <a:rPr lang="fi-FI" dirty="0"/>
              <a:t> </a:t>
            </a:r>
            <a:r>
              <a:rPr lang="fi-FI" b="1" u="sng" dirty="0">
                <a:solidFill>
                  <a:schemeClr val="accent4">
                    <a:lumMod val="75000"/>
                  </a:schemeClr>
                </a:solidFill>
              </a:rPr>
              <a:t>vaikutukset</a:t>
            </a:r>
          </a:p>
          <a:p>
            <a:endParaRPr lang="fi-FI" dirty="0"/>
          </a:p>
          <a:p>
            <a:r>
              <a:rPr lang="fi-FI" b="1" u="sng" dirty="0">
                <a:solidFill>
                  <a:schemeClr val="accent4">
                    <a:lumMod val="75000"/>
                  </a:schemeClr>
                </a:solidFill>
              </a:rPr>
              <a:t>Eettiset</a:t>
            </a:r>
            <a:r>
              <a:rPr lang="fi-FI" dirty="0"/>
              <a:t> </a:t>
            </a:r>
            <a:r>
              <a:rPr lang="fi-FI" b="1" u="sng" dirty="0">
                <a:solidFill>
                  <a:schemeClr val="accent4">
                    <a:lumMod val="75000"/>
                  </a:schemeClr>
                </a:solidFill>
              </a:rPr>
              <a:t>kysymykset</a:t>
            </a:r>
          </a:p>
          <a:p>
            <a:endParaRPr lang="fi-FI" dirty="0"/>
          </a:p>
        </p:txBody>
      </p:sp>
      <p:sp>
        <p:nvSpPr>
          <p:cNvPr id="3" name="Päivämäärän paikkamerkki 2"/>
          <p:cNvSpPr>
            <a:spLocks noGrp="1"/>
          </p:cNvSpPr>
          <p:nvPr>
            <p:ph type="dt" sz="half" idx="10"/>
          </p:nvPr>
        </p:nvSpPr>
        <p:spPr/>
        <p:txBody>
          <a:bodyPr/>
          <a:lstStyle/>
          <a:p>
            <a:pPr>
              <a:defRPr/>
            </a:pPr>
            <a:fld id="{38806D21-A69E-4844-8433-84900AE49AE6}" type="datetime1">
              <a:rPr lang="fi-FI" smtClean="0">
                <a:solidFill>
                  <a:srgbClr val="616365"/>
                </a:solidFill>
              </a:rPr>
              <a:pPr>
                <a:defRPr/>
              </a:pPr>
              <a:t>18.11.2015</a:t>
            </a:fld>
            <a:endParaRPr lang="en-US" dirty="0">
              <a:solidFill>
                <a:srgbClr val="616365"/>
              </a:solidFill>
            </a:endParaRPr>
          </a:p>
        </p:txBody>
      </p:sp>
      <p:sp>
        <p:nvSpPr>
          <p:cNvPr id="4" name="Alatunnisteen paikkamerkki 3"/>
          <p:cNvSpPr>
            <a:spLocks noGrp="1"/>
          </p:cNvSpPr>
          <p:nvPr>
            <p:ph type="ftr" sz="quarter" idx="11"/>
          </p:nvPr>
        </p:nvSpPr>
        <p:spPr/>
        <p:txBody>
          <a:bodyPr/>
          <a:lstStyle/>
          <a:p>
            <a:pPr>
              <a:defRPr/>
            </a:pPr>
            <a:r>
              <a:rPr lang="en-US" smtClean="0">
                <a:solidFill>
                  <a:srgbClr val="616365"/>
                </a:solidFill>
              </a:rPr>
              <a:t>Etunimi Sukunimi</a:t>
            </a:r>
            <a:endParaRPr lang="en-US" dirty="0">
              <a:solidFill>
                <a:srgbClr val="616365"/>
              </a:solidFill>
            </a:endParaRPr>
          </a:p>
        </p:txBody>
      </p:sp>
      <p:sp>
        <p:nvSpPr>
          <p:cNvPr id="5" name="Dian numeron paikkamerkki 4"/>
          <p:cNvSpPr>
            <a:spLocks noGrp="1"/>
          </p:cNvSpPr>
          <p:nvPr>
            <p:ph type="sldNum" sz="quarter" idx="12"/>
          </p:nvPr>
        </p:nvSpPr>
        <p:spPr/>
        <p:txBody>
          <a:bodyPr/>
          <a:lstStyle/>
          <a:p>
            <a:pPr>
              <a:defRPr/>
            </a:pPr>
            <a:fld id="{6FC60A6B-6239-8E47-87C0-C824B76464AC}" type="slidenum">
              <a:rPr lang="en-US" smtClean="0">
                <a:solidFill>
                  <a:srgbClr val="616365"/>
                </a:solidFill>
              </a:rPr>
              <a:pPr>
                <a:defRPr/>
              </a:pPr>
              <a:t>25</a:t>
            </a:fld>
            <a:endParaRPr lang="en-US" dirty="0">
              <a:solidFill>
                <a:srgbClr val="616365"/>
              </a:solidFill>
            </a:endParaRPr>
          </a:p>
        </p:txBody>
      </p:sp>
    </p:spTree>
    <p:extLst>
      <p:ext uri="{BB962C8B-B14F-4D97-AF65-F5344CB8AC3E}">
        <p14:creationId xmlns:p14="http://schemas.microsoft.com/office/powerpoint/2010/main" val="306929635"/>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457200" y="404664"/>
            <a:ext cx="8219256" cy="1656184"/>
          </a:xfrm>
        </p:spPr>
        <p:txBody>
          <a:bodyPr>
            <a:normAutofit fontScale="90000"/>
          </a:bodyPr>
          <a:lstStyle/>
          <a:p>
            <a:pPr algn="r"/>
            <a:r>
              <a:rPr lang="fi-FI" dirty="0" smtClean="0"/>
              <a:t>Intervention </a:t>
            </a:r>
            <a:r>
              <a:rPr lang="fi-FI" dirty="0"/>
              <a:t>yleisyys: </a:t>
            </a:r>
            <a:r>
              <a:rPr lang="fi-FI" dirty="0" smtClean="0"/>
              <a:t/>
            </a:r>
            <a:br>
              <a:rPr lang="fi-FI" dirty="0" smtClean="0"/>
            </a:br>
            <a:r>
              <a:rPr lang="fi-FI" dirty="0" smtClean="0"/>
              <a:t>Steriloinnit </a:t>
            </a:r>
            <a:r>
              <a:rPr lang="fi-FI" dirty="0"/>
              <a:t>tuhatta 25–54-vuotiasta kohti vuosina 1950–2012. </a:t>
            </a:r>
          </a:p>
        </p:txBody>
      </p:sp>
      <p:pic>
        <p:nvPicPr>
          <p:cNvPr id="2050"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tretch>
            <a:fillRect/>
          </a:stretch>
        </p:blipFill>
        <p:spPr bwMode="auto">
          <a:xfrm>
            <a:off x="831224" y="2336308"/>
            <a:ext cx="7197159" cy="420028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Päivämäärän paikkamerkki 2"/>
          <p:cNvSpPr>
            <a:spLocks noGrp="1"/>
          </p:cNvSpPr>
          <p:nvPr>
            <p:ph type="dt" sz="half" idx="10"/>
          </p:nvPr>
        </p:nvSpPr>
        <p:spPr/>
        <p:txBody>
          <a:bodyPr/>
          <a:lstStyle/>
          <a:p>
            <a:pPr>
              <a:defRPr/>
            </a:pPr>
            <a:fld id="{38806D21-A69E-4844-8433-84900AE49AE6}" type="datetime1">
              <a:rPr lang="fi-FI" smtClean="0">
                <a:solidFill>
                  <a:srgbClr val="616365"/>
                </a:solidFill>
              </a:rPr>
              <a:pPr>
                <a:defRPr/>
              </a:pPr>
              <a:t>18.11.2015</a:t>
            </a:fld>
            <a:endParaRPr lang="en-US" dirty="0">
              <a:solidFill>
                <a:srgbClr val="616365"/>
              </a:solidFill>
            </a:endParaRPr>
          </a:p>
        </p:txBody>
      </p:sp>
      <p:sp>
        <p:nvSpPr>
          <p:cNvPr id="4" name="Alatunnisteen paikkamerkki 3"/>
          <p:cNvSpPr>
            <a:spLocks noGrp="1"/>
          </p:cNvSpPr>
          <p:nvPr>
            <p:ph type="ftr" sz="quarter" idx="11"/>
          </p:nvPr>
        </p:nvSpPr>
        <p:spPr/>
        <p:txBody>
          <a:bodyPr/>
          <a:lstStyle/>
          <a:p>
            <a:pPr>
              <a:defRPr/>
            </a:pPr>
            <a:r>
              <a:rPr lang="en-US" smtClean="0">
                <a:solidFill>
                  <a:srgbClr val="616365"/>
                </a:solidFill>
              </a:rPr>
              <a:t>Etunimi Sukunimi</a:t>
            </a:r>
            <a:endParaRPr lang="en-US" dirty="0">
              <a:solidFill>
                <a:srgbClr val="616365"/>
              </a:solidFill>
            </a:endParaRPr>
          </a:p>
        </p:txBody>
      </p:sp>
      <p:sp>
        <p:nvSpPr>
          <p:cNvPr id="5" name="Dian numeron paikkamerkki 4"/>
          <p:cNvSpPr>
            <a:spLocks noGrp="1"/>
          </p:cNvSpPr>
          <p:nvPr>
            <p:ph type="sldNum" sz="quarter" idx="12"/>
          </p:nvPr>
        </p:nvSpPr>
        <p:spPr/>
        <p:txBody>
          <a:bodyPr/>
          <a:lstStyle/>
          <a:p>
            <a:pPr>
              <a:defRPr/>
            </a:pPr>
            <a:fld id="{6FC60A6B-6239-8E47-87C0-C824B76464AC}" type="slidenum">
              <a:rPr lang="en-US" smtClean="0">
                <a:solidFill>
                  <a:srgbClr val="616365"/>
                </a:solidFill>
              </a:rPr>
              <a:pPr>
                <a:defRPr/>
              </a:pPr>
              <a:t>26</a:t>
            </a:fld>
            <a:endParaRPr lang="en-US" dirty="0">
              <a:solidFill>
                <a:srgbClr val="616365"/>
              </a:solidFill>
            </a:endParaRPr>
          </a:p>
        </p:txBody>
      </p:sp>
    </p:spTree>
    <p:extLst>
      <p:ext uri="{BB962C8B-B14F-4D97-AF65-F5344CB8AC3E}">
        <p14:creationId xmlns:p14="http://schemas.microsoft.com/office/powerpoint/2010/main" val="3929847416"/>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457200" y="260648"/>
            <a:ext cx="8219256" cy="1368152"/>
          </a:xfrm>
        </p:spPr>
        <p:txBody>
          <a:bodyPr>
            <a:noAutofit/>
          </a:bodyPr>
          <a:lstStyle/>
          <a:p>
            <a:pPr algn="r"/>
            <a:r>
              <a:rPr lang="fi-FI" sz="2400" dirty="0" smtClean="0"/>
              <a:t>Kliinisten </a:t>
            </a:r>
            <a:r>
              <a:rPr lang="fi-FI" sz="2400" dirty="0"/>
              <a:t>käytäntöjen vaihtelu:   </a:t>
            </a:r>
            <a:r>
              <a:rPr lang="fi-FI" sz="2400" dirty="0" smtClean="0"/>
              <a:t/>
            </a:r>
            <a:br>
              <a:rPr lang="fi-FI" sz="2400" dirty="0" smtClean="0"/>
            </a:br>
            <a:r>
              <a:rPr lang="fi-FI" sz="2400" dirty="0" smtClean="0"/>
              <a:t>Julkisten </a:t>
            </a:r>
            <a:r>
              <a:rPr lang="fi-FI" sz="2400" dirty="0"/>
              <a:t>ja yksityisten palveluntuottajien tekemät miesten sterilisaatiot tuhatta 25–54-vuotiasta miestä kohden v. 2013</a:t>
            </a:r>
          </a:p>
        </p:txBody>
      </p:sp>
      <p:graphicFrame>
        <p:nvGraphicFramePr>
          <p:cNvPr id="7" name="Sisällön paikkamerkki 6"/>
          <p:cNvGraphicFramePr>
            <a:graphicFrameLocks noGrp="1"/>
          </p:cNvGraphicFramePr>
          <p:nvPr>
            <p:ph idx="1"/>
            <p:extLst>
              <p:ext uri="{D42A27DB-BD31-4B8C-83A1-F6EECF244321}">
                <p14:modId xmlns:p14="http://schemas.microsoft.com/office/powerpoint/2010/main" val="752598210"/>
              </p:ext>
            </p:extLst>
          </p:nvPr>
        </p:nvGraphicFramePr>
        <p:xfrm>
          <a:off x="457200" y="1844675"/>
          <a:ext cx="8218488" cy="4281488"/>
        </p:xfrm>
        <a:graphic>
          <a:graphicData uri="http://schemas.openxmlformats.org/drawingml/2006/chart">
            <c:chart xmlns:c="http://schemas.openxmlformats.org/drawingml/2006/chart" xmlns:r="http://schemas.openxmlformats.org/officeDocument/2006/relationships" r:id="rId2"/>
          </a:graphicData>
        </a:graphic>
      </p:graphicFrame>
      <p:sp>
        <p:nvSpPr>
          <p:cNvPr id="3" name="Päivämäärän paikkamerkki 2"/>
          <p:cNvSpPr>
            <a:spLocks noGrp="1"/>
          </p:cNvSpPr>
          <p:nvPr>
            <p:ph type="dt" sz="half" idx="10"/>
          </p:nvPr>
        </p:nvSpPr>
        <p:spPr/>
        <p:txBody>
          <a:bodyPr/>
          <a:lstStyle/>
          <a:p>
            <a:pPr>
              <a:defRPr/>
            </a:pPr>
            <a:fld id="{38806D21-A69E-4844-8433-84900AE49AE6}" type="datetime1">
              <a:rPr lang="fi-FI" smtClean="0">
                <a:solidFill>
                  <a:srgbClr val="616365"/>
                </a:solidFill>
              </a:rPr>
              <a:pPr>
                <a:defRPr/>
              </a:pPr>
              <a:t>18.11.2015</a:t>
            </a:fld>
            <a:endParaRPr lang="en-US" dirty="0">
              <a:solidFill>
                <a:srgbClr val="616365"/>
              </a:solidFill>
            </a:endParaRPr>
          </a:p>
        </p:txBody>
      </p:sp>
      <p:sp>
        <p:nvSpPr>
          <p:cNvPr id="4" name="Alatunnisteen paikkamerkki 3"/>
          <p:cNvSpPr>
            <a:spLocks noGrp="1"/>
          </p:cNvSpPr>
          <p:nvPr>
            <p:ph type="ftr" sz="quarter" idx="11"/>
          </p:nvPr>
        </p:nvSpPr>
        <p:spPr/>
        <p:txBody>
          <a:bodyPr/>
          <a:lstStyle/>
          <a:p>
            <a:pPr>
              <a:defRPr/>
            </a:pPr>
            <a:r>
              <a:rPr lang="en-US" smtClean="0">
                <a:solidFill>
                  <a:srgbClr val="616365"/>
                </a:solidFill>
              </a:rPr>
              <a:t>Etunimi Sukunimi</a:t>
            </a:r>
            <a:endParaRPr lang="en-US" dirty="0">
              <a:solidFill>
                <a:srgbClr val="616365"/>
              </a:solidFill>
            </a:endParaRPr>
          </a:p>
        </p:txBody>
      </p:sp>
      <p:sp>
        <p:nvSpPr>
          <p:cNvPr id="5" name="Dian numeron paikkamerkki 4"/>
          <p:cNvSpPr>
            <a:spLocks noGrp="1"/>
          </p:cNvSpPr>
          <p:nvPr>
            <p:ph type="sldNum" sz="quarter" idx="12"/>
          </p:nvPr>
        </p:nvSpPr>
        <p:spPr/>
        <p:txBody>
          <a:bodyPr/>
          <a:lstStyle/>
          <a:p>
            <a:pPr>
              <a:defRPr/>
            </a:pPr>
            <a:fld id="{6FC60A6B-6239-8E47-87C0-C824B76464AC}" type="slidenum">
              <a:rPr lang="en-US" smtClean="0">
                <a:solidFill>
                  <a:srgbClr val="616365"/>
                </a:solidFill>
              </a:rPr>
              <a:pPr>
                <a:defRPr/>
              </a:pPr>
              <a:t>27</a:t>
            </a:fld>
            <a:endParaRPr lang="en-US" dirty="0">
              <a:solidFill>
                <a:srgbClr val="616365"/>
              </a:solidFill>
            </a:endParaRPr>
          </a:p>
        </p:txBody>
      </p:sp>
    </p:spTree>
    <p:extLst>
      <p:ext uri="{BB962C8B-B14F-4D97-AF65-F5344CB8AC3E}">
        <p14:creationId xmlns:p14="http://schemas.microsoft.com/office/powerpoint/2010/main" val="3431262313"/>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noAutofit/>
          </a:bodyPr>
          <a:lstStyle/>
          <a:p>
            <a:pPr algn="r"/>
            <a:r>
              <a:rPr lang="fi-FI" sz="2400" dirty="0"/>
              <a:t>Kliinisten käytäntöjen vaihtelu: </a:t>
            </a:r>
            <a:r>
              <a:rPr lang="fi-FI" sz="2400" dirty="0" smtClean="0"/>
              <a:t/>
            </a:r>
            <a:br>
              <a:rPr lang="fi-FI" sz="2400" dirty="0" smtClean="0"/>
            </a:br>
            <a:r>
              <a:rPr lang="fi-FI" sz="2400" dirty="0" smtClean="0"/>
              <a:t>Steriloinnit </a:t>
            </a:r>
            <a:r>
              <a:rPr lang="fi-FI" sz="2400" dirty="0"/>
              <a:t>/ 1000 vastaavanikäistä   v. 2013. Miehet ja naiset</a:t>
            </a:r>
          </a:p>
        </p:txBody>
      </p:sp>
      <p:graphicFrame>
        <p:nvGraphicFramePr>
          <p:cNvPr id="7" name="Sisällön paikkamerkki 6"/>
          <p:cNvGraphicFramePr>
            <a:graphicFrameLocks noGrp="1"/>
          </p:cNvGraphicFramePr>
          <p:nvPr>
            <p:ph idx="1"/>
            <p:extLst>
              <p:ext uri="{D42A27DB-BD31-4B8C-83A1-F6EECF244321}">
                <p14:modId xmlns:p14="http://schemas.microsoft.com/office/powerpoint/2010/main" val="1454903023"/>
              </p:ext>
            </p:extLst>
          </p:nvPr>
        </p:nvGraphicFramePr>
        <p:xfrm>
          <a:off x="457200" y="1844675"/>
          <a:ext cx="8218488" cy="4281488"/>
        </p:xfrm>
        <a:graphic>
          <a:graphicData uri="http://schemas.openxmlformats.org/drawingml/2006/chart">
            <c:chart xmlns:c="http://schemas.openxmlformats.org/drawingml/2006/chart" xmlns:r="http://schemas.openxmlformats.org/officeDocument/2006/relationships" r:id="rId2"/>
          </a:graphicData>
        </a:graphic>
      </p:graphicFrame>
      <p:sp>
        <p:nvSpPr>
          <p:cNvPr id="3" name="Päivämäärän paikkamerkki 2"/>
          <p:cNvSpPr>
            <a:spLocks noGrp="1"/>
          </p:cNvSpPr>
          <p:nvPr>
            <p:ph type="dt" sz="half" idx="10"/>
          </p:nvPr>
        </p:nvSpPr>
        <p:spPr/>
        <p:txBody>
          <a:bodyPr/>
          <a:lstStyle/>
          <a:p>
            <a:pPr>
              <a:defRPr/>
            </a:pPr>
            <a:fld id="{38806D21-A69E-4844-8433-84900AE49AE6}" type="datetime1">
              <a:rPr lang="fi-FI" smtClean="0">
                <a:solidFill>
                  <a:srgbClr val="616365"/>
                </a:solidFill>
              </a:rPr>
              <a:pPr>
                <a:defRPr/>
              </a:pPr>
              <a:t>18.11.2015</a:t>
            </a:fld>
            <a:endParaRPr lang="en-US" dirty="0">
              <a:solidFill>
                <a:srgbClr val="616365"/>
              </a:solidFill>
            </a:endParaRPr>
          </a:p>
        </p:txBody>
      </p:sp>
      <p:sp>
        <p:nvSpPr>
          <p:cNvPr id="4" name="Alatunnisteen paikkamerkki 3"/>
          <p:cNvSpPr>
            <a:spLocks noGrp="1"/>
          </p:cNvSpPr>
          <p:nvPr>
            <p:ph type="ftr" sz="quarter" idx="11"/>
          </p:nvPr>
        </p:nvSpPr>
        <p:spPr/>
        <p:txBody>
          <a:bodyPr/>
          <a:lstStyle/>
          <a:p>
            <a:pPr>
              <a:defRPr/>
            </a:pPr>
            <a:r>
              <a:rPr lang="en-US" smtClean="0">
                <a:solidFill>
                  <a:srgbClr val="616365"/>
                </a:solidFill>
              </a:rPr>
              <a:t>Etunimi Sukunimi</a:t>
            </a:r>
            <a:endParaRPr lang="en-US" dirty="0">
              <a:solidFill>
                <a:srgbClr val="616365"/>
              </a:solidFill>
            </a:endParaRPr>
          </a:p>
        </p:txBody>
      </p:sp>
      <p:sp>
        <p:nvSpPr>
          <p:cNvPr id="5" name="Dian numeron paikkamerkki 4"/>
          <p:cNvSpPr>
            <a:spLocks noGrp="1"/>
          </p:cNvSpPr>
          <p:nvPr>
            <p:ph type="sldNum" sz="quarter" idx="12"/>
          </p:nvPr>
        </p:nvSpPr>
        <p:spPr/>
        <p:txBody>
          <a:bodyPr/>
          <a:lstStyle/>
          <a:p>
            <a:pPr>
              <a:defRPr/>
            </a:pPr>
            <a:fld id="{6FC60A6B-6239-8E47-87C0-C824B76464AC}" type="slidenum">
              <a:rPr lang="en-US" smtClean="0">
                <a:solidFill>
                  <a:srgbClr val="616365"/>
                </a:solidFill>
              </a:rPr>
              <a:pPr>
                <a:defRPr/>
              </a:pPr>
              <a:t>28</a:t>
            </a:fld>
            <a:endParaRPr lang="en-US" dirty="0">
              <a:solidFill>
                <a:srgbClr val="616365"/>
              </a:solidFill>
            </a:endParaRPr>
          </a:p>
        </p:txBody>
      </p:sp>
    </p:spTree>
    <p:extLst>
      <p:ext uri="{BB962C8B-B14F-4D97-AF65-F5344CB8AC3E}">
        <p14:creationId xmlns:p14="http://schemas.microsoft.com/office/powerpoint/2010/main" val="3197579503"/>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457200" y="1052736"/>
            <a:ext cx="8219256" cy="360040"/>
          </a:xfrm>
        </p:spPr>
        <p:txBody>
          <a:bodyPr>
            <a:noAutofit/>
          </a:bodyPr>
          <a:lstStyle/>
          <a:p>
            <a:pPr algn="r"/>
            <a:r>
              <a:rPr lang="fi-FI" sz="3600" dirty="0"/>
              <a:t>Terveysongelman vakavuus</a:t>
            </a:r>
            <a:br>
              <a:rPr lang="fi-FI" sz="3600" dirty="0"/>
            </a:br>
            <a:endParaRPr lang="fi-FI" sz="3600" dirty="0"/>
          </a:p>
        </p:txBody>
      </p:sp>
      <p:sp>
        <p:nvSpPr>
          <p:cNvPr id="6" name="Sisällön paikkamerkki 5"/>
          <p:cNvSpPr>
            <a:spLocks noGrp="1"/>
          </p:cNvSpPr>
          <p:nvPr>
            <p:ph idx="1"/>
          </p:nvPr>
        </p:nvSpPr>
        <p:spPr/>
        <p:txBody>
          <a:bodyPr>
            <a:normAutofit fontScale="62500" lnSpcReduction="20000"/>
          </a:bodyPr>
          <a:lstStyle/>
          <a:p>
            <a:r>
              <a:rPr lang="fi-FI" dirty="0"/>
              <a:t>Syntyvyydensäännöstely </a:t>
            </a:r>
            <a:r>
              <a:rPr lang="fi-FI" dirty="0" smtClean="0"/>
              <a:t>arvosidonnainen asia</a:t>
            </a:r>
          </a:p>
          <a:p>
            <a:pPr marL="0" indent="0">
              <a:buNone/>
            </a:pPr>
            <a:endParaRPr lang="fi-FI" dirty="0" smtClean="0"/>
          </a:p>
          <a:p>
            <a:r>
              <a:rPr lang="fi-FI" dirty="0">
                <a:solidFill>
                  <a:schemeClr val="accent4">
                    <a:lumMod val="75000"/>
                  </a:schemeClr>
                </a:solidFill>
              </a:rPr>
              <a:t>V</a:t>
            </a:r>
            <a:r>
              <a:rPr lang="fi-FI" dirty="0" smtClean="0">
                <a:solidFill>
                  <a:schemeClr val="accent4">
                    <a:lumMod val="75000"/>
                  </a:schemeClr>
                </a:solidFill>
              </a:rPr>
              <a:t>akavuuden </a:t>
            </a:r>
            <a:r>
              <a:rPr lang="fi-FI" dirty="0">
                <a:solidFill>
                  <a:schemeClr val="accent4">
                    <a:lumMod val="75000"/>
                  </a:schemeClr>
                </a:solidFill>
              </a:rPr>
              <a:t>jokainen arvioija punnitsee </a:t>
            </a:r>
            <a:r>
              <a:rPr lang="fi-FI" dirty="0" smtClean="0">
                <a:solidFill>
                  <a:schemeClr val="accent4">
                    <a:lumMod val="75000"/>
                  </a:schemeClr>
                </a:solidFill>
              </a:rPr>
              <a:t>itse</a:t>
            </a:r>
          </a:p>
          <a:p>
            <a:pPr marL="0" indent="0">
              <a:buNone/>
            </a:pPr>
            <a:endParaRPr lang="fi-FI" dirty="0" smtClean="0">
              <a:solidFill>
                <a:schemeClr val="accent4">
                  <a:lumMod val="75000"/>
                </a:schemeClr>
              </a:solidFill>
            </a:endParaRPr>
          </a:p>
          <a:p>
            <a:r>
              <a:rPr lang="fi-FI" dirty="0" smtClean="0"/>
              <a:t>Sterilisaation </a:t>
            </a:r>
            <a:r>
              <a:rPr lang="fi-FI" dirty="0"/>
              <a:t>haluamisen taustalla voi olla myös muita syitä kuin vain arvovalinta, esim. muiden ehkäisymenetelmien sopimattomuus itselle tai puolisolle</a:t>
            </a:r>
            <a:r>
              <a:rPr lang="fi-FI" dirty="0" smtClean="0"/>
              <a:t>.</a:t>
            </a:r>
          </a:p>
          <a:p>
            <a:pPr marL="0" indent="0">
              <a:buNone/>
            </a:pPr>
            <a:endParaRPr lang="fi-FI" dirty="0" smtClean="0"/>
          </a:p>
          <a:p>
            <a:r>
              <a:rPr lang="fi-FI" dirty="0">
                <a:solidFill>
                  <a:schemeClr val="accent4">
                    <a:lumMod val="75000"/>
                  </a:schemeClr>
                </a:solidFill>
              </a:rPr>
              <a:t>Naisten </a:t>
            </a:r>
            <a:r>
              <a:rPr lang="fi-FI" dirty="0" smtClean="0">
                <a:solidFill>
                  <a:schemeClr val="accent4">
                    <a:lumMod val="75000"/>
                  </a:schemeClr>
                </a:solidFill>
              </a:rPr>
              <a:t>raskaudenehkäisyssä </a:t>
            </a:r>
            <a:r>
              <a:rPr lang="fi-FI" dirty="0">
                <a:solidFill>
                  <a:schemeClr val="accent4">
                    <a:lumMod val="75000"/>
                  </a:schemeClr>
                </a:solidFill>
              </a:rPr>
              <a:t>taustalla </a:t>
            </a:r>
            <a:r>
              <a:rPr lang="fi-FI" dirty="0" smtClean="0">
                <a:solidFill>
                  <a:schemeClr val="accent4">
                    <a:lumMod val="75000"/>
                  </a:schemeClr>
                </a:solidFill>
              </a:rPr>
              <a:t>osittain </a:t>
            </a:r>
            <a:r>
              <a:rPr lang="fi-FI" dirty="0">
                <a:solidFill>
                  <a:schemeClr val="accent4">
                    <a:lumMod val="75000"/>
                  </a:schemeClr>
                </a:solidFill>
              </a:rPr>
              <a:t>samat asiat kuin </a:t>
            </a:r>
            <a:r>
              <a:rPr lang="fi-FI" dirty="0" smtClean="0">
                <a:solidFill>
                  <a:schemeClr val="accent4">
                    <a:lumMod val="75000"/>
                  </a:schemeClr>
                </a:solidFill>
              </a:rPr>
              <a:t>miestenkin </a:t>
            </a:r>
            <a:r>
              <a:rPr lang="fi-FI" dirty="0">
                <a:solidFill>
                  <a:schemeClr val="accent4">
                    <a:lumMod val="75000"/>
                  </a:schemeClr>
                </a:solidFill>
              </a:rPr>
              <a:t>kohdalla. </a:t>
            </a:r>
            <a:r>
              <a:rPr lang="fi-FI" dirty="0" smtClean="0">
                <a:solidFill>
                  <a:schemeClr val="accent4">
                    <a:lumMod val="75000"/>
                  </a:schemeClr>
                </a:solidFill>
              </a:rPr>
              <a:t>Kuitenkin </a:t>
            </a:r>
            <a:r>
              <a:rPr lang="fi-FI" dirty="0">
                <a:solidFill>
                  <a:schemeClr val="accent4">
                    <a:lumMod val="75000"/>
                  </a:schemeClr>
                </a:solidFill>
              </a:rPr>
              <a:t>mahdollisella raskaudella on naiselle  paljon moninaisemmat vaikutukset kuin miehelle.</a:t>
            </a:r>
            <a:endParaRPr lang="fi-FI" dirty="0" smtClean="0">
              <a:solidFill>
                <a:schemeClr val="accent4">
                  <a:lumMod val="75000"/>
                </a:schemeClr>
              </a:solidFill>
            </a:endParaRPr>
          </a:p>
          <a:p>
            <a:pPr marL="0" indent="0">
              <a:buNone/>
            </a:pPr>
            <a:endParaRPr lang="fi-FI" dirty="0"/>
          </a:p>
          <a:p>
            <a:r>
              <a:rPr lang="fi-FI" dirty="0"/>
              <a:t>Steriloimislaki määrittää missä tilanteissa sterilisaatio voidaan tehdä myös lääketieteellisillä </a:t>
            </a:r>
            <a:r>
              <a:rPr lang="fi-FI" dirty="0" smtClean="0"/>
              <a:t>perusteilla</a:t>
            </a:r>
          </a:p>
          <a:p>
            <a:pPr lvl="1"/>
            <a:endParaRPr lang="fi-FI" dirty="0"/>
          </a:p>
          <a:p>
            <a:endParaRPr lang="fi-FI" dirty="0"/>
          </a:p>
        </p:txBody>
      </p:sp>
      <p:sp>
        <p:nvSpPr>
          <p:cNvPr id="3" name="Päivämäärän paikkamerkki 2"/>
          <p:cNvSpPr>
            <a:spLocks noGrp="1"/>
          </p:cNvSpPr>
          <p:nvPr>
            <p:ph type="dt" sz="half" idx="10"/>
          </p:nvPr>
        </p:nvSpPr>
        <p:spPr/>
        <p:txBody>
          <a:bodyPr/>
          <a:lstStyle/>
          <a:p>
            <a:pPr>
              <a:defRPr/>
            </a:pPr>
            <a:fld id="{38806D21-A69E-4844-8433-84900AE49AE6}" type="datetime1">
              <a:rPr lang="fi-FI" smtClean="0">
                <a:solidFill>
                  <a:srgbClr val="616365"/>
                </a:solidFill>
              </a:rPr>
              <a:pPr>
                <a:defRPr/>
              </a:pPr>
              <a:t>18.11.2015</a:t>
            </a:fld>
            <a:endParaRPr lang="en-US" dirty="0">
              <a:solidFill>
                <a:srgbClr val="616365"/>
              </a:solidFill>
            </a:endParaRPr>
          </a:p>
        </p:txBody>
      </p:sp>
      <p:sp>
        <p:nvSpPr>
          <p:cNvPr id="4" name="Alatunnisteen paikkamerkki 3"/>
          <p:cNvSpPr>
            <a:spLocks noGrp="1"/>
          </p:cNvSpPr>
          <p:nvPr>
            <p:ph type="ftr" sz="quarter" idx="11"/>
          </p:nvPr>
        </p:nvSpPr>
        <p:spPr/>
        <p:txBody>
          <a:bodyPr/>
          <a:lstStyle/>
          <a:p>
            <a:pPr>
              <a:defRPr/>
            </a:pPr>
            <a:r>
              <a:rPr lang="en-US" smtClean="0">
                <a:solidFill>
                  <a:srgbClr val="616365"/>
                </a:solidFill>
              </a:rPr>
              <a:t>Etunimi Sukunimi</a:t>
            </a:r>
            <a:endParaRPr lang="en-US" dirty="0">
              <a:solidFill>
                <a:srgbClr val="616365"/>
              </a:solidFill>
            </a:endParaRPr>
          </a:p>
        </p:txBody>
      </p:sp>
      <p:sp>
        <p:nvSpPr>
          <p:cNvPr id="5" name="Dian numeron paikkamerkki 4"/>
          <p:cNvSpPr>
            <a:spLocks noGrp="1"/>
          </p:cNvSpPr>
          <p:nvPr>
            <p:ph type="sldNum" sz="quarter" idx="12"/>
          </p:nvPr>
        </p:nvSpPr>
        <p:spPr/>
        <p:txBody>
          <a:bodyPr/>
          <a:lstStyle/>
          <a:p>
            <a:pPr>
              <a:defRPr/>
            </a:pPr>
            <a:fld id="{6FC60A6B-6239-8E47-87C0-C824B76464AC}" type="slidenum">
              <a:rPr lang="en-US" smtClean="0">
                <a:solidFill>
                  <a:srgbClr val="616365"/>
                </a:solidFill>
              </a:rPr>
              <a:pPr>
                <a:defRPr/>
              </a:pPr>
              <a:t>29</a:t>
            </a:fld>
            <a:endParaRPr lang="en-US" dirty="0">
              <a:solidFill>
                <a:srgbClr val="616365"/>
              </a:solidFill>
            </a:endParaRPr>
          </a:p>
        </p:txBody>
      </p:sp>
    </p:spTree>
    <p:extLst>
      <p:ext uri="{BB962C8B-B14F-4D97-AF65-F5344CB8AC3E}">
        <p14:creationId xmlns:p14="http://schemas.microsoft.com/office/powerpoint/2010/main" val="138048307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ctrTitle"/>
          </p:nvPr>
        </p:nvSpPr>
        <p:spPr/>
        <p:txBody>
          <a:bodyPr>
            <a:normAutofit fontScale="90000"/>
          </a:bodyPr>
          <a:lstStyle/>
          <a:p>
            <a:r>
              <a:rPr lang="fi-FI" dirty="0" smtClean="0">
                <a:solidFill>
                  <a:srgbClr val="000000"/>
                </a:solidFill>
                <a:effectLst/>
                <a:latin typeface="Times New Roman"/>
                <a:ea typeface="MS PGothic"/>
              </a:rPr>
              <a:t>Esimerkki 1: Implanttikiinnitteinen </a:t>
            </a:r>
            <a:r>
              <a:rPr lang="fi-FI" dirty="0">
                <a:solidFill>
                  <a:srgbClr val="000000"/>
                </a:solidFill>
                <a:effectLst/>
                <a:latin typeface="Times New Roman"/>
                <a:ea typeface="MS PGothic"/>
              </a:rPr>
              <a:t>kokoproteesi hampaattoman alaleuan </a:t>
            </a:r>
            <a:r>
              <a:rPr lang="fi-FI" dirty="0" smtClean="0">
                <a:solidFill>
                  <a:srgbClr val="000000"/>
                </a:solidFill>
                <a:effectLst/>
                <a:latin typeface="Times New Roman"/>
                <a:ea typeface="MS PGothic"/>
              </a:rPr>
              <a:t>hoidossa</a:t>
            </a:r>
            <a:br>
              <a:rPr lang="fi-FI" dirty="0" smtClean="0">
                <a:solidFill>
                  <a:srgbClr val="000000"/>
                </a:solidFill>
                <a:effectLst/>
                <a:latin typeface="Times New Roman"/>
                <a:ea typeface="MS PGothic"/>
              </a:rPr>
            </a:br>
            <a:r>
              <a:rPr lang="fi-FI" dirty="0" smtClean="0">
                <a:solidFill>
                  <a:srgbClr val="FF0000"/>
                </a:solidFill>
                <a:effectLst/>
                <a:latin typeface="Times New Roman"/>
                <a:ea typeface="MS PGothic"/>
              </a:rPr>
              <a:t>- valmistelu kesken!</a:t>
            </a:r>
            <a:endParaRPr lang="fi-FI" dirty="0">
              <a:solidFill>
                <a:srgbClr val="FF0000"/>
              </a:solidFill>
            </a:endParaRPr>
          </a:p>
        </p:txBody>
      </p:sp>
      <p:sp>
        <p:nvSpPr>
          <p:cNvPr id="3" name="Alaotsikko 2"/>
          <p:cNvSpPr>
            <a:spLocks noGrp="1"/>
          </p:cNvSpPr>
          <p:nvPr>
            <p:ph type="subTitle" idx="1"/>
          </p:nvPr>
        </p:nvSpPr>
        <p:spPr/>
        <p:txBody>
          <a:bodyPr>
            <a:normAutofit/>
          </a:bodyPr>
          <a:lstStyle/>
          <a:p>
            <a:endParaRPr lang="fi-FI" dirty="0"/>
          </a:p>
          <a:p>
            <a:r>
              <a:rPr lang="fi-FI" dirty="0" smtClean="0"/>
              <a:t>Suun terveydenhuollon jaosto </a:t>
            </a:r>
            <a:endParaRPr lang="fi-FI" dirty="0"/>
          </a:p>
        </p:txBody>
      </p:sp>
      <p:sp>
        <p:nvSpPr>
          <p:cNvPr id="4" name="Päivämäärän paikkamerkki 3"/>
          <p:cNvSpPr>
            <a:spLocks noGrp="1"/>
          </p:cNvSpPr>
          <p:nvPr>
            <p:ph type="dt" sz="half" idx="10"/>
          </p:nvPr>
        </p:nvSpPr>
        <p:spPr/>
        <p:txBody>
          <a:bodyPr/>
          <a:lstStyle/>
          <a:p>
            <a:fld id="{84ECEE1B-23CF-4BC7-9B3E-F4C6FE807349}" type="datetime1">
              <a:rPr lang="fi-FI" smtClean="0"/>
              <a:pPr/>
              <a:t>18.11.2015</a:t>
            </a:fld>
            <a:endParaRPr lang="fi-FI"/>
          </a:p>
        </p:txBody>
      </p:sp>
      <p:sp>
        <p:nvSpPr>
          <p:cNvPr id="5" name="Dian numeron paikkamerkki 4"/>
          <p:cNvSpPr>
            <a:spLocks noGrp="1"/>
          </p:cNvSpPr>
          <p:nvPr>
            <p:ph type="sldNum" sz="quarter" idx="12"/>
          </p:nvPr>
        </p:nvSpPr>
        <p:spPr/>
        <p:txBody>
          <a:bodyPr/>
          <a:lstStyle/>
          <a:p>
            <a:fld id="{900E4977-9930-4604-8B32-30F72A5A4ED4}" type="slidenum">
              <a:rPr lang="fi-FI" smtClean="0"/>
              <a:pPr/>
              <a:t>3</a:t>
            </a:fld>
            <a:endParaRPr lang="fi-FI"/>
          </a:p>
        </p:txBody>
      </p:sp>
    </p:spTree>
    <p:extLst>
      <p:ext uri="{BB962C8B-B14F-4D97-AF65-F5344CB8AC3E}">
        <p14:creationId xmlns:p14="http://schemas.microsoft.com/office/powerpoint/2010/main" val="1141845901"/>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normAutofit/>
          </a:bodyPr>
          <a:lstStyle/>
          <a:p>
            <a:r>
              <a:rPr lang="fi-FI" dirty="0">
                <a:solidFill>
                  <a:schemeClr val="accent4">
                    <a:lumMod val="75000"/>
                  </a:schemeClr>
                </a:solidFill>
              </a:rPr>
              <a:t>S</a:t>
            </a:r>
            <a:r>
              <a:rPr lang="fi-FI" dirty="0" smtClean="0">
                <a:solidFill>
                  <a:schemeClr val="accent4">
                    <a:lumMod val="75000"/>
                  </a:schemeClr>
                </a:solidFill>
              </a:rPr>
              <a:t>terilisaatio-toimenpiteen haitat</a:t>
            </a:r>
            <a:endParaRPr lang="fi-FI" dirty="0">
              <a:solidFill>
                <a:schemeClr val="accent4">
                  <a:lumMod val="75000"/>
                </a:schemeClr>
              </a:solidFill>
            </a:endParaRPr>
          </a:p>
        </p:txBody>
      </p:sp>
      <p:sp>
        <p:nvSpPr>
          <p:cNvPr id="6" name="Sisällön paikkamerkki 5"/>
          <p:cNvSpPr>
            <a:spLocks noGrp="1"/>
          </p:cNvSpPr>
          <p:nvPr>
            <p:ph idx="1"/>
          </p:nvPr>
        </p:nvSpPr>
        <p:spPr/>
        <p:txBody>
          <a:bodyPr>
            <a:normAutofit fontScale="70000" lnSpcReduction="20000"/>
          </a:bodyPr>
          <a:lstStyle/>
          <a:p>
            <a:r>
              <a:rPr lang="fi-FI" u="sng" dirty="0" smtClean="0">
                <a:solidFill>
                  <a:srgbClr val="0070C0"/>
                </a:solidFill>
              </a:rPr>
              <a:t>MIEHET:</a:t>
            </a:r>
          </a:p>
          <a:p>
            <a:pPr marL="0" indent="0">
              <a:buNone/>
            </a:pPr>
            <a:r>
              <a:rPr lang="fi-FI" dirty="0" smtClean="0"/>
              <a:t>	Menetelmästä </a:t>
            </a:r>
            <a:r>
              <a:rPr lang="fi-FI" dirty="0"/>
              <a:t>riippumatta </a:t>
            </a:r>
            <a:r>
              <a:rPr lang="fi-FI" dirty="0" smtClean="0"/>
              <a:t>riskejä ainakin </a:t>
            </a:r>
            <a:r>
              <a:rPr lang="fi-FI" dirty="0"/>
              <a:t>infektio ja verenpurkauma.</a:t>
            </a:r>
          </a:p>
          <a:p>
            <a:pPr marL="0" indent="0">
              <a:buNone/>
            </a:pPr>
            <a:endParaRPr lang="fi-FI" dirty="0"/>
          </a:p>
          <a:p>
            <a:pPr marL="0" indent="0">
              <a:buNone/>
            </a:pPr>
            <a:r>
              <a:rPr lang="fi-FI" dirty="0" smtClean="0"/>
              <a:t>	</a:t>
            </a:r>
            <a:r>
              <a:rPr lang="fi-FI" dirty="0" err="1" smtClean="0"/>
              <a:t>Spermagranulooma</a:t>
            </a:r>
            <a:r>
              <a:rPr lang="fi-FI" dirty="0" smtClean="0"/>
              <a:t> siementiehyissä</a:t>
            </a:r>
          </a:p>
          <a:p>
            <a:endParaRPr lang="fi-FI" dirty="0"/>
          </a:p>
          <a:p>
            <a:r>
              <a:rPr lang="fi-FI" u="sng" dirty="0" smtClean="0">
                <a:solidFill>
                  <a:srgbClr val="0070C0"/>
                </a:solidFill>
              </a:rPr>
              <a:t>NAISET:</a:t>
            </a:r>
          </a:p>
          <a:p>
            <a:pPr marL="0" indent="0">
              <a:buNone/>
            </a:pPr>
            <a:r>
              <a:rPr lang="fi-FI" dirty="0" smtClean="0"/>
              <a:t>	Kaksi eri tapaa tehdä. Menetelmästä riippuen voi liittyä:</a:t>
            </a:r>
          </a:p>
          <a:p>
            <a:r>
              <a:rPr lang="fi-FI" dirty="0" smtClean="0"/>
              <a:t>munanjohtimen </a:t>
            </a:r>
            <a:r>
              <a:rPr lang="fi-FI" dirty="0"/>
              <a:t>perforaatioita eli puhkeamisia 1-3 %:lla </a:t>
            </a:r>
            <a:r>
              <a:rPr lang="fi-FI" dirty="0" smtClean="0"/>
              <a:t>potilaista</a:t>
            </a:r>
          </a:p>
          <a:p>
            <a:r>
              <a:rPr lang="fi-FI" dirty="0" smtClean="0"/>
              <a:t> </a:t>
            </a:r>
            <a:r>
              <a:rPr lang="fi-FI" dirty="0"/>
              <a:t>0,5- 3 %:lla potilaista </a:t>
            </a:r>
            <a:r>
              <a:rPr lang="fi-FI" dirty="0" smtClean="0"/>
              <a:t>mikroimplantti on ollut </a:t>
            </a:r>
            <a:r>
              <a:rPr lang="fi-FI" dirty="0"/>
              <a:t>epätyydyttävässä </a:t>
            </a:r>
            <a:r>
              <a:rPr lang="fi-FI" dirty="0" smtClean="0"/>
              <a:t>paikassa</a:t>
            </a:r>
            <a:endParaRPr lang="fi-FI" dirty="0"/>
          </a:p>
          <a:p>
            <a:r>
              <a:rPr lang="fi-FI" dirty="0" smtClean="0"/>
              <a:t>Muita haittavaikutuksia: kipu </a:t>
            </a:r>
            <a:r>
              <a:rPr lang="fi-FI" dirty="0"/>
              <a:t>1-13 %:</a:t>
            </a:r>
            <a:r>
              <a:rPr lang="fi-FI" dirty="0" err="1"/>
              <a:t>lla</a:t>
            </a:r>
            <a:r>
              <a:rPr lang="fi-FI" dirty="0"/>
              <a:t>, supistelut 30 %:lla ja </a:t>
            </a:r>
            <a:r>
              <a:rPr lang="fi-FI" dirty="0" smtClean="0"/>
              <a:t>verenvuoto </a:t>
            </a:r>
            <a:r>
              <a:rPr lang="fi-FI" dirty="0"/>
              <a:t>tai tiputtelu 7 %:lla potilaista.</a:t>
            </a:r>
            <a:endParaRPr lang="fi-FI" dirty="0" smtClean="0"/>
          </a:p>
          <a:p>
            <a:endParaRPr lang="fi-FI" dirty="0"/>
          </a:p>
          <a:p>
            <a:endParaRPr lang="fi-FI" dirty="0"/>
          </a:p>
        </p:txBody>
      </p:sp>
      <p:sp>
        <p:nvSpPr>
          <p:cNvPr id="3" name="Päivämäärän paikkamerkki 2"/>
          <p:cNvSpPr>
            <a:spLocks noGrp="1"/>
          </p:cNvSpPr>
          <p:nvPr>
            <p:ph type="dt" sz="half" idx="10"/>
          </p:nvPr>
        </p:nvSpPr>
        <p:spPr/>
        <p:txBody>
          <a:bodyPr/>
          <a:lstStyle/>
          <a:p>
            <a:pPr>
              <a:defRPr/>
            </a:pPr>
            <a:fld id="{38806D21-A69E-4844-8433-84900AE49AE6}" type="datetime1">
              <a:rPr lang="fi-FI" smtClean="0">
                <a:solidFill>
                  <a:srgbClr val="616365"/>
                </a:solidFill>
              </a:rPr>
              <a:pPr>
                <a:defRPr/>
              </a:pPr>
              <a:t>18.11.2015</a:t>
            </a:fld>
            <a:endParaRPr lang="en-US" dirty="0">
              <a:solidFill>
                <a:srgbClr val="616365"/>
              </a:solidFill>
            </a:endParaRPr>
          </a:p>
        </p:txBody>
      </p:sp>
      <p:sp>
        <p:nvSpPr>
          <p:cNvPr id="4" name="Alatunnisteen paikkamerkki 3"/>
          <p:cNvSpPr>
            <a:spLocks noGrp="1"/>
          </p:cNvSpPr>
          <p:nvPr>
            <p:ph type="ftr" sz="quarter" idx="11"/>
          </p:nvPr>
        </p:nvSpPr>
        <p:spPr/>
        <p:txBody>
          <a:bodyPr/>
          <a:lstStyle/>
          <a:p>
            <a:pPr>
              <a:defRPr/>
            </a:pPr>
            <a:r>
              <a:rPr lang="en-US" smtClean="0">
                <a:solidFill>
                  <a:srgbClr val="616365"/>
                </a:solidFill>
              </a:rPr>
              <a:t>Etunimi Sukunimi</a:t>
            </a:r>
            <a:endParaRPr lang="en-US" dirty="0">
              <a:solidFill>
                <a:srgbClr val="616365"/>
              </a:solidFill>
            </a:endParaRPr>
          </a:p>
        </p:txBody>
      </p:sp>
      <p:sp>
        <p:nvSpPr>
          <p:cNvPr id="5" name="Dian numeron paikkamerkki 4"/>
          <p:cNvSpPr>
            <a:spLocks noGrp="1"/>
          </p:cNvSpPr>
          <p:nvPr>
            <p:ph type="sldNum" sz="quarter" idx="12"/>
          </p:nvPr>
        </p:nvSpPr>
        <p:spPr/>
        <p:txBody>
          <a:bodyPr/>
          <a:lstStyle/>
          <a:p>
            <a:pPr>
              <a:defRPr/>
            </a:pPr>
            <a:fld id="{6FC60A6B-6239-8E47-87C0-C824B76464AC}" type="slidenum">
              <a:rPr lang="en-US" smtClean="0">
                <a:solidFill>
                  <a:srgbClr val="616365"/>
                </a:solidFill>
              </a:rPr>
              <a:pPr>
                <a:defRPr/>
              </a:pPr>
              <a:t>30</a:t>
            </a:fld>
            <a:endParaRPr lang="en-US" dirty="0">
              <a:solidFill>
                <a:srgbClr val="616365"/>
              </a:solidFill>
            </a:endParaRPr>
          </a:p>
        </p:txBody>
      </p:sp>
    </p:spTree>
    <p:extLst>
      <p:ext uri="{BB962C8B-B14F-4D97-AF65-F5344CB8AC3E}">
        <p14:creationId xmlns:p14="http://schemas.microsoft.com/office/powerpoint/2010/main" val="2778321826"/>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467544" y="980728"/>
            <a:ext cx="8219256" cy="792088"/>
          </a:xfrm>
        </p:spPr>
        <p:txBody>
          <a:bodyPr>
            <a:normAutofit fontScale="90000"/>
          </a:bodyPr>
          <a:lstStyle/>
          <a:p>
            <a:r>
              <a:rPr lang="fi-FI" dirty="0"/>
              <a:t>Taloudelliset </a:t>
            </a:r>
            <a:r>
              <a:rPr lang="fi-FI" dirty="0" smtClean="0"/>
              <a:t>vaikutukset - miehet</a:t>
            </a:r>
            <a:r>
              <a:rPr lang="fi-FI" dirty="0"/>
              <a:t/>
            </a:r>
            <a:br>
              <a:rPr lang="fi-FI" dirty="0"/>
            </a:br>
            <a:endParaRPr lang="fi-FI" dirty="0"/>
          </a:p>
        </p:txBody>
      </p:sp>
      <p:sp>
        <p:nvSpPr>
          <p:cNvPr id="6" name="Sisällön paikkamerkki 5"/>
          <p:cNvSpPr>
            <a:spLocks noGrp="1"/>
          </p:cNvSpPr>
          <p:nvPr>
            <p:ph idx="1"/>
          </p:nvPr>
        </p:nvSpPr>
        <p:spPr/>
        <p:txBody>
          <a:bodyPr>
            <a:normAutofit fontScale="62500" lnSpcReduction="20000"/>
          </a:bodyPr>
          <a:lstStyle/>
          <a:p>
            <a:r>
              <a:rPr lang="fi-FI" dirty="0" smtClean="0"/>
              <a:t>Vuonna 2013 tehtiin miehille n. 2000 sterilisaatiota</a:t>
            </a:r>
          </a:p>
          <a:p>
            <a:pPr marL="0" indent="0">
              <a:buNone/>
            </a:pPr>
            <a:endParaRPr lang="fi-FI" dirty="0" smtClean="0"/>
          </a:p>
          <a:p>
            <a:r>
              <a:rPr lang="fi-FI" dirty="0" smtClean="0"/>
              <a:t>Tulee </a:t>
            </a:r>
            <a:r>
              <a:rPr lang="fi-FI" dirty="0"/>
              <a:t>tarkastella sekä maksavan tahon että potilaan itsensä maksettavaksi jääviä </a:t>
            </a:r>
            <a:r>
              <a:rPr lang="fi-FI" dirty="0" smtClean="0"/>
              <a:t>kustannuksia </a:t>
            </a:r>
          </a:p>
          <a:p>
            <a:pPr marL="0" indent="0">
              <a:buNone/>
            </a:pPr>
            <a:endParaRPr lang="fi-FI" dirty="0"/>
          </a:p>
          <a:p>
            <a:pPr>
              <a:buFontTx/>
              <a:buChar char="-"/>
            </a:pPr>
            <a:r>
              <a:rPr lang="fi-FI" dirty="0" smtClean="0">
                <a:solidFill>
                  <a:srgbClr val="C00000"/>
                </a:solidFill>
              </a:rPr>
              <a:t>Julkissektorilla laskennalliset </a:t>
            </a:r>
            <a:r>
              <a:rPr lang="fi-FI" dirty="0">
                <a:solidFill>
                  <a:srgbClr val="C00000"/>
                </a:solidFill>
              </a:rPr>
              <a:t>kustannukset </a:t>
            </a:r>
            <a:r>
              <a:rPr lang="fi-FI" dirty="0" smtClean="0">
                <a:solidFill>
                  <a:srgbClr val="C00000"/>
                </a:solidFill>
              </a:rPr>
              <a:t>olivat </a:t>
            </a:r>
            <a:r>
              <a:rPr lang="fi-FI" dirty="0">
                <a:solidFill>
                  <a:srgbClr val="C00000"/>
                </a:solidFill>
              </a:rPr>
              <a:t>vuonna 2013 keskimäärin 678 € / </a:t>
            </a:r>
            <a:r>
              <a:rPr lang="fi-FI" dirty="0" smtClean="0">
                <a:solidFill>
                  <a:srgbClr val="C00000"/>
                </a:solidFill>
              </a:rPr>
              <a:t>hoitojakso</a:t>
            </a:r>
          </a:p>
          <a:p>
            <a:pPr>
              <a:buFontTx/>
              <a:buChar char="-"/>
            </a:pPr>
            <a:r>
              <a:rPr lang="fi-FI" dirty="0" smtClean="0">
                <a:solidFill>
                  <a:srgbClr val="C00000"/>
                </a:solidFill>
              </a:rPr>
              <a:t>Asiakasmaksuosuus </a:t>
            </a:r>
            <a:r>
              <a:rPr lang="fi-FI" dirty="0" err="1" smtClean="0">
                <a:solidFill>
                  <a:srgbClr val="C00000"/>
                </a:solidFill>
              </a:rPr>
              <a:t>max</a:t>
            </a:r>
            <a:r>
              <a:rPr lang="fi-FI" dirty="0">
                <a:solidFill>
                  <a:srgbClr val="C00000"/>
                </a:solidFill>
              </a:rPr>
              <a:t> 105,50 </a:t>
            </a:r>
            <a:r>
              <a:rPr lang="fi-FI" dirty="0" smtClean="0">
                <a:solidFill>
                  <a:srgbClr val="C00000"/>
                </a:solidFill>
              </a:rPr>
              <a:t>€</a:t>
            </a:r>
          </a:p>
          <a:p>
            <a:pPr marL="0" indent="0">
              <a:buNone/>
            </a:pPr>
            <a:endParaRPr lang="fi-FI" dirty="0" smtClean="0">
              <a:solidFill>
                <a:srgbClr val="C00000"/>
              </a:solidFill>
            </a:endParaRPr>
          </a:p>
          <a:p>
            <a:pPr>
              <a:buFontTx/>
              <a:buChar char="-"/>
            </a:pPr>
            <a:r>
              <a:rPr lang="fi-FI" dirty="0" err="1" smtClean="0">
                <a:solidFill>
                  <a:srgbClr val="7030A0"/>
                </a:solidFill>
              </a:rPr>
              <a:t>Yksityisssektorin</a:t>
            </a:r>
            <a:r>
              <a:rPr lang="fi-FI" dirty="0" smtClean="0">
                <a:solidFill>
                  <a:srgbClr val="7030A0"/>
                </a:solidFill>
              </a:rPr>
              <a:t> </a:t>
            </a:r>
            <a:r>
              <a:rPr lang="fi-FI" dirty="0">
                <a:solidFill>
                  <a:srgbClr val="7030A0"/>
                </a:solidFill>
              </a:rPr>
              <a:t>hinnat  (selvitetyissä hinnoissa</a:t>
            </a:r>
            <a:r>
              <a:rPr lang="fi-FI" dirty="0" smtClean="0">
                <a:solidFill>
                  <a:srgbClr val="7030A0"/>
                </a:solidFill>
              </a:rPr>
              <a:t>)   vaihtelivat  500-800 €.</a:t>
            </a:r>
          </a:p>
          <a:p>
            <a:pPr>
              <a:buFontTx/>
              <a:buChar char="-"/>
            </a:pPr>
            <a:endParaRPr lang="fi-FI" dirty="0" smtClean="0">
              <a:solidFill>
                <a:srgbClr val="7030A0"/>
              </a:solidFill>
            </a:endParaRPr>
          </a:p>
          <a:p>
            <a:pPr>
              <a:buFontTx/>
              <a:buChar char="-"/>
            </a:pPr>
            <a:endParaRPr lang="fi-FI" sz="2800" b="1" dirty="0" smtClean="0">
              <a:solidFill>
                <a:schemeClr val="accent4">
                  <a:lumMod val="50000"/>
                </a:schemeClr>
              </a:solidFill>
            </a:endParaRPr>
          </a:p>
          <a:p>
            <a:pPr>
              <a:buFont typeface="Symbol"/>
              <a:buChar char="Þ"/>
            </a:pPr>
            <a:r>
              <a:rPr lang="fi-FI" sz="2800" b="1" dirty="0" smtClean="0">
                <a:solidFill>
                  <a:schemeClr val="accent4">
                    <a:lumMod val="50000"/>
                  </a:schemeClr>
                </a:solidFill>
              </a:rPr>
              <a:t> </a:t>
            </a:r>
            <a:r>
              <a:rPr lang="fi-FI" sz="2800" b="1" dirty="0">
                <a:solidFill>
                  <a:schemeClr val="accent4">
                    <a:lumMod val="50000"/>
                  </a:schemeClr>
                </a:solidFill>
              </a:rPr>
              <a:t>Jos kaikki miehille tehtävät sterilisaatiot kustannettaisiin julkisista varoista, tulisi niiden </a:t>
            </a:r>
            <a:r>
              <a:rPr lang="fi-FI" sz="2800" b="1" dirty="0" smtClean="0">
                <a:solidFill>
                  <a:schemeClr val="accent4">
                    <a:lumMod val="50000"/>
                  </a:schemeClr>
                </a:solidFill>
              </a:rPr>
              <a:t>kustannuksiksi </a:t>
            </a:r>
            <a:r>
              <a:rPr lang="fi-FI" sz="2800" b="1" dirty="0">
                <a:solidFill>
                  <a:schemeClr val="accent4">
                    <a:lumMod val="50000"/>
                  </a:schemeClr>
                </a:solidFill>
              </a:rPr>
              <a:t>vuositasolla </a:t>
            </a:r>
            <a:r>
              <a:rPr lang="fi-FI" sz="2800" b="1" dirty="0" smtClean="0">
                <a:solidFill>
                  <a:schemeClr val="accent4">
                    <a:lumMod val="50000"/>
                  </a:schemeClr>
                </a:solidFill>
              </a:rPr>
              <a:t>n.  </a:t>
            </a:r>
            <a:r>
              <a:rPr lang="fi-FI" sz="2800" b="1" dirty="0">
                <a:solidFill>
                  <a:schemeClr val="accent4">
                    <a:lumMod val="50000"/>
                  </a:schemeClr>
                </a:solidFill>
              </a:rPr>
              <a:t>1 </a:t>
            </a:r>
            <a:r>
              <a:rPr lang="fi-FI" sz="2800" b="1" dirty="0" smtClean="0">
                <a:solidFill>
                  <a:schemeClr val="accent4">
                    <a:lumMod val="50000"/>
                  </a:schemeClr>
                </a:solidFill>
              </a:rPr>
              <a:t>360 000  </a:t>
            </a:r>
            <a:r>
              <a:rPr lang="fi-FI" sz="2800" b="1" dirty="0">
                <a:solidFill>
                  <a:schemeClr val="accent4">
                    <a:lumMod val="50000"/>
                  </a:schemeClr>
                </a:solidFill>
              </a:rPr>
              <a:t>€ </a:t>
            </a:r>
            <a:endParaRPr lang="fi-FI" sz="2800" b="1" dirty="0" smtClean="0">
              <a:solidFill>
                <a:schemeClr val="accent4">
                  <a:lumMod val="50000"/>
                </a:schemeClr>
              </a:solidFill>
            </a:endParaRPr>
          </a:p>
          <a:p>
            <a:pPr marL="0" indent="0">
              <a:buNone/>
            </a:pPr>
            <a:r>
              <a:rPr lang="fi-FI" sz="1900" b="1" dirty="0" smtClean="0">
                <a:solidFill>
                  <a:schemeClr val="accent4">
                    <a:lumMod val="50000"/>
                  </a:schemeClr>
                </a:solidFill>
              </a:rPr>
              <a:t>     (2008 hoitojaksoa * 678 € )</a:t>
            </a:r>
          </a:p>
          <a:p>
            <a:pPr marL="0" indent="0">
              <a:buNone/>
            </a:pPr>
            <a:endParaRPr lang="fi-FI" dirty="0"/>
          </a:p>
          <a:p>
            <a:pPr marL="0" indent="0">
              <a:buNone/>
            </a:pPr>
            <a:endParaRPr lang="fi-FI" dirty="0" smtClean="0"/>
          </a:p>
          <a:p>
            <a:endParaRPr lang="fi-FI" dirty="0"/>
          </a:p>
          <a:p>
            <a:endParaRPr lang="fi-FI" dirty="0"/>
          </a:p>
        </p:txBody>
      </p:sp>
      <p:sp>
        <p:nvSpPr>
          <p:cNvPr id="3" name="Päivämäärän paikkamerkki 2"/>
          <p:cNvSpPr>
            <a:spLocks noGrp="1"/>
          </p:cNvSpPr>
          <p:nvPr>
            <p:ph type="dt" sz="half" idx="10"/>
          </p:nvPr>
        </p:nvSpPr>
        <p:spPr/>
        <p:txBody>
          <a:bodyPr/>
          <a:lstStyle/>
          <a:p>
            <a:pPr>
              <a:defRPr/>
            </a:pPr>
            <a:fld id="{38806D21-A69E-4844-8433-84900AE49AE6}" type="datetime1">
              <a:rPr lang="fi-FI" smtClean="0">
                <a:solidFill>
                  <a:srgbClr val="616365"/>
                </a:solidFill>
              </a:rPr>
              <a:pPr>
                <a:defRPr/>
              </a:pPr>
              <a:t>18.11.2015</a:t>
            </a:fld>
            <a:endParaRPr lang="en-US" dirty="0">
              <a:solidFill>
                <a:srgbClr val="616365"/>
              </a:solidFill>
            </a:endParaRPr>
          </a:p>
        </p:txBody>
      </p:sp>
      <p:sp>
        <p:nvSpPr>
          <p:cNvPr id="4" name="Alatunnisteen paikkamerkki 3"/>
          <p:cNvSpPr>
            <a:spLocks noGrp="1"/>
          </p:cNvSpPr>
          <p:nvPr>
            <p:ph type="ftr" sz="quarter" idx="11"/>
          </p:nvPr>
        </p:nvSpPr>
        <p:spPr/>
        <p:txBody>
          <a:bodyPr/>
          <a:lstStyle/>
          <a:p>
            <a:pPr>
              <a:defRPr/>
            </a:pPr>
            <a:r>
              <a:rPr lang="en-US" smtClean="0">
                <a:solidFill>
                  <a:srgbClr val="616365"/>
                </a:solidFill>
              </a:rPr>
              <a:t>Etunimi Sukunimi</a:t>
            </a:r>
            <a:endParaRPr lang="en-US" dirty="0">
              <a:solidFill>
                <a:srgbClr val="616365"/>
              </a:solidFill>
            </a:endParaRPr>
          </a:p>
        </p:txBody>
      </p:sp>
      <p:sp>
        <p:nvSpPr>
          <p:cNvPr id="5" name="Dian numeron paikkamerkki 4"/>
          <p:cNvSpPr>
            <a:spLocks noGrp="1"/>
          </p:cNvSpPr>
          <p:nvPr>
            <p:ph type="sldNum" sz="quarter" idx="12"/>
          </p:nvPr>
        </p:nvSpPr>
        <p:spPr/>
        <p:txBody>
          <a:bodyPr/>
          <a:lstStyle/>
          <a:p>
            <a:pPr>
              <a:defRPr/>
            </a:pPr>
            <a:fld id="{6FC60A6B-6239-8E47-87C0-C824B76464AC}" type="slidenum">
              <a:rPr lang="en-US" smtClean="0">
                <a:solidFill>
                  <a:srgbClr val="616365"/>
                </a:solidFill>
              </a:rPr>
              <a:pPr>
                <a:defRPr/>
              </a:pPr>
              <a:t>31</a:t>
            </a:fld>
            <a:endParaRPr lang="en-US" dirty="0">
              <a:solidFill>
                <a:srgbClr val="616365"/>
              </a:solidFill>
            </a:endParaRPr>
          </a:p>
        </p:txBody>
      </p:sp>
    </p:spTree>
    <p:extLst>
      <p:ext uri="{BB962C8B-B14F-4D97-AF65-F5344CB8AC3E}">
        <p14:creationId xmlns:p14="http://schemas.microsoft.com/office/powerpoint/2010/main" val="893478273"/>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a:solidFill>
                  <a:srgbClr val="7030A0"/>
                </a:solidFill>
              </a:rPr>
              <a:t>Taloudelliset vaikutukset - </a:t>
            </a:r>
            <a:r>
              <a:rPr lang="fi-FI" dirty="0" smtClean="0">
                <a:solidFill>
                  <a:srgbClr val="7030A0"/>
                </a:solidFill>
              </a:rPr>
              <a:t>naiset</a:t>
            </a:r>
            <a:endParaRPr lang="fi-FI" dirty="0">
              <a:solidFill>
                <a:srgbClr val="7030A0"/>
              </a:solidFill>
            </a:endParaRPr>
          </a:p>
        </p:txBody>
      </p:sp>
      <p:sp>
        <p:nvSpPr>
          <p:cNvPr id="6" name="Sisällön paikkamerkki 5"/>
          <p:cNvSpPr>
            <a:spLocks noGrp="1"/>
          </p:cNvSpPr>
          <p:nvPr>
            <p:ph idx="1"/>
          </p:nvPr>
        </p:nvSpPr>
        <p:spPr/>
        <p:txBody>
          <a:bodyPr>
            <a:normAutofit fontScale="77500" lnSpcReduction="20000"/>
          </a:bodyPr>
          <a:lstStyle/>
          <a:p>
            <a:r>
              <a:rPr lang="fi-FI" dirty="0"/>
              <a:t>Vuonna 2013 tehtiin </a:t>
            </a:r>
            <a:r>
              <a:rPr lang="fi-FI" dirty="0" smtClean="0"/>
              <a:t>naisille </a:t>
            </a:r>
            <a:r>
              <a:rPr lang="fi-FI" dirty="0"/>
              <a:t>n. </a:t>
            </a:r>
            <a:r>
              <a:rPr lang="fi-FI" dirty="0" smtClean="0"/>
              <a:t>2300 sterilisaatiota</a:t>
            </a:r>
          </a:p>
          <a:p>
            <a:pPr marL="0" indent="0">
              <a:buNone/>
            </a:pPr>
            <a:endParaRPr lang="fi-FI" dirty="0" smtClean="0"/>
          </a:p>
          <a:p>
            <a:r>
              <a:rPr lang="fi-FI" dirty="0">
                <a:solidFill>
                  <a:schemeClr val="bg2">
                    <a:lumMod val="10000"/>
                  </a:schemeClr>
                </a:solidFill>
              </a:rPr>
              <a:t>Julkissektorilla laskennalliset kustannukset olivat vuonna 2013 keskimäärin 1537 </a:t>
            </a:r>
            <a:r>
              <a:rPr lang="fi-FI" dirty="0" smtClean="0">
                <a:solidFill>
                  <a:schemeClr val="bg2">
                    <a:lumMod val="10000"/>
                  </a:schemeClr>
                </a:solidFill>
              </a:rPr>
              <a:t>€ </a:t>
            </a:r>
            <a:r>
              <a:rPr lang="fi-FI" dirty="0">
                <a:solidFill>
                  <a:schemeClr val="bg2">
                    <a:lumMod val="10000"/>
                  </a:schemeClr>
                </a:solidFill>
              </a:rPr>
              <a:t>/ </a:t>
            </a:r>
            <a:r>
              <a:rPr lang="fi-FI" dirty="0" smtClean="0">
                <a:solidFill>
                  <a:schemeClr val="bg2">
                    <a:lumMod val="10000"/>
                  </a:schemeClr>
                </a:solidFill>
              </a:rPr>
              <a:t>hoitojakso</a:t>
            </a:r>
          </a:p>
          <a:p>
            <a:r>
              <a:rPr lang="fi-FI" dirty="0"/>
              <a:t>Asiakasmaksuosuus vaihtelee 76,20 -228,60 €</a:t>
            </a:r>
          </a:p>
          <a:p>
            <a:endParaRPr lang="fi-FI" dirty="0" smtClean="0"/>
          </a:p>
          <a:p>
            <a:r>
              <a:rPr lang="fi-FI" dirty="0">
                <a:solidFill>
                  <a:schemeClr val="tx1">
                    <a:lumMod val="50000"/>
                  </a:schemeClr>
                </a:solidFill>
              </a:rPr>
              <a:t> Jos kaikki </a:t>
            </a:r>
            <a:r>
              <a:rPr lang="fi-FI" dirty="0" smtClean="0">
                <a:solidFill>
                  <a:schemeClr val="tx1">
                    <a:lumMod val="50000"/>
                  </a:schemeClr>
                </a:solidFill>
              </a:rPr>
              <a:t>naisille </a:t>
            </a:r>
            <a:r>
              <a:rPr lang="fi-FI" dirty="0">
                <a:solidFill>
                  <a:schemeClr val="tx1">
                    <a:lumMod val="50000"/>
                  </a:schemeClr>
                </a:solidFill>
              </a:rPr>
              <a:t>tehtävät sterilisaatiot kustannettaisiin julkisista varoista, tulisi niiden kustannuksiksi vuositasolla </a:t>
            </a:r>
            <a:endParaRPr lang="fi-FI" dirty="0" smtClean="0">
              <a:solidFill>
                <a:schemeClr val="tx1">
                  <a:lumMod val="50000"/>
                </a:schemeClr>
              </a:solidFill>
            </a:endParaRPr>
          </a:p>
          <a:p>
            <a:pPr marL="0" indent="0">
              <a:buNone/>
            </a:pPr>
            <a:r>
              <a:rPr lang="fi-FI" dirty="0">
                <a:solidFill>
                  <a:schemeClr val="tx1">
                    <a:lumMod val="50000"/>
                  </a:schemeClr>
                </a:solidFill>
              </a:rPr>
              <a:t> </a:t>
            </a:r>
            <a:r>
              <a:rPr lang="fi-FI" dirty="0" smtClean="0">
                <a:solidFill>
                  <a:schemeClr val="tx1">
                    <a:lumMod val="50000"/>
                  </a:schemeClr>
                </a:solidFill>
              </a:rPr>
              <a:t>   n</a:t>
            </a:r>
            <a:r>
              <a:rPr lang="fi-FI" dirty="0">
                <a:solidFill>
                  <a:schemeClr val="tx1">
                    <a:lumMod val="50000"/>
                  </a:schemeClr>
                </a:solidFill>
              </a:rPr>
              <a:t>.  </a:t>
            </a:r>
            <a:r>
              <a:rPr lang="fi-FI" dirty="0" smtClean="0">
                <a:solidFill>
                  <a:schemeClr val="tx1">
                    <a:lumMod val="50000"/>
                  </a:schemeClr>
                </a:solidFill>
              </a:rPr>
              <a:t>2 900 </a:t>
            </a:r>
            <a:r>
              <a:rPr lang="fi-FI" dirty="0">
                <a:solidFill>
                  <a:schemeClr val="tx1">
                    <a:lumMod val="50000"/>
                  </a:schemeClr>
                </a:solidFill>
              </a:rPr>
              <a:t>000  € </a:t>
            </a:r>
            <a:r>
              <a:rPr lang="fi-FI" dirty="0" smtClean="0">
                <a:solidFill>
                  <a:schemeClr val="tx1">
                    <a:lumMod val="50000"/>
                  </a:schemeClr>
                </a:solidFill>
              </a:rPr>
              <a:t>      </a:t>
            </a:r>
            <a:r>
              <a:rPr lang="fi-FI" sz="1700" dirty="0" smtClean="0">
                <a:solidFill>
                  <a:schemeClr val="tx1">
                    <a:lumMod val="50000"/>
                  </a:schemeClr>
                </a:solidFill>
              </a:rPr>
              <a:t>(</a:t>
            </a:r>
            <a:r>
              <a:rPr lang="fi-FI" sz="1700" dirty="0">
                <a:solidFill>
                  <a:schemeClr val="tx1">
                    <a:lumMod val="50000"/>
                  </a:schemeClr>
                </a:solidFill>
              </a:rPr>
              <a:t>kun ei lasketa mukaan </a:t>
            </a:r>
            <a:r>
              <a:rPr lang="fi-FI" sz="1700" dirty="0" err="1">
                <a:solidFill>
                  <a:schemeClr val="tx1">
                    <a:lumMod val="50000"/>
                  </a:schemeClr>
                </a:solidFill>
              </a:rPr>
              <a:t>drg-ryhmää</a:t>
            </a:r>
            <a:r>
              <a:rPr lang="fi-FI" sz="1700" dirty="0">
                <a:solidFill>
                  <a:schemeClr val="tx1">
                    <a:lumMod val="50000"/>
                  </a:schemeClr>
                </a:solidFill>
              </a:rPr>
              <a:t> 374, johon ryhmittyviin hoitojaksoihin sisältyy myös alatiesynnytys ja toisinaan synnytyksen jälkeinen kohdun kaavinta. </a:t>
            </a:r>
            <a:r>
              <a:rPr lang="fi-FI" sz="1700" dirty="0" smtClean="0">
                <a:solidFill>
                  <a:schemeClr val="tx1">
                    <a:lumMod val="50000"/>
                  </a:schemeClr>
                </a:solidFill>
              </a:rPr>
              <a:t>)</a:t>
            </a:r>
            <a:endParaRPr lang="fi-FI" sz="1700" dirty="0">
              <a:solidFill>
                <a:schemeClr val="tx1">
                  <a:lumMod val="50000"/>
                </a:schemeClr>
              </a:solidFill>
            </a:endParaRPr>
          </a:p>
          <a:p>
            <a:pPr marL="0" indent="0">
              <a:buNone/>
            </a:pPr>
            <a:r>
              <a:rPr lang="fi-FI" dirty="0" smtClean="0"/>
              <a:t> </a:t>
            </a:r>
            <a:endParaRPr lang="fi-FI" dirty="0"/>
          </a:p>
          <a:p>
            <a:pPr marL="0" indent="0">
              <a:buNone/>
            </a:pPr>
            <a:endParaRPr lang="fi-FI" dirty="0" smtClean="0"/>
          </a:p>
          <a:p>
            <a:pPr marL="0" indent="0">
              <a:buNone/>
            </a:pPr>
            <a:endParaRPr lang="fi-FI" dirty="0"/>
          </a:p>
        </p:txBody>
      </p:sp>
      <p:sp>
        <p:nvSpPr>
          <p:cNvPr id="3" name="Päivämäärän paikkamerkki 2"/>
          <p:cNvSpPr>
            <a:spLocks noGrp="1"/>
          </p:cNvSpPr>
          <p:nvPr>
            <p:ph type="dt" sz="half" idx="10"/>
          </p:nvPr>
        </p:nvSpPr>
        <p:spPr/>
        <p:txBody>
          <a:bodyPr/>
          <a:lstStyle/>
          <a:p>
            <a:pPr>
              <a:defRPr/>
            </a:pPr>
            <a:fld id="{38806D21-A69E-4844-8433-84900AE49AE6}" type="datetime1">
              <a:rPr lang="fi-FI" smtClean="0">
                <a:solidFill>
                  <a:srgbClr val="616365"/>
                </a:solidFill>
              </a:rPr>
              <a:pPr>
                <a:defRPr/>
              </a:pPr>
              <a:t>18.11.2015</a:t>
            </a:fld>
            <a:endParaRPr lang="en-US" dirty="0">
              <a:solidFill>
                <a:srgbClr val="616365"/>
              </a:solidFill>
            </a:endParaRPr>
          </a:p>
        </p:txBody>
      </p:sp>
      <p:sp>
        <p:nvSpPr>
          <p:cNvPr id="4" name="Alatunnisteen paikkamerkki 3"/>
          <p:cNvSpPr>
            <a:spLocks noGrp="1"/>
          </p:cNvSpPr>
          <p:nvPr>
            <p:ph type="ftr" sz="quarter" idx="11"/>
          </p:nvPr>
        </p:nvSpPr>
        <p:spPr/>
        <p:txBody>
          <a:bodyPr/>
          <a:lstStyle/>
          <a:p>
            <a:pPr>
              <a:defRPr/>
            </a:pPr>
            <a:r>
              <a:rPr lang="en-US" smtClean="0">
                <a:solidFill>
                  <a:srgbClr val="616365"/>
                </a:solidFill>
              </a:rPr>
              <a:t>Etunimi Sukunimi</a:t>
            </a:r>
            <a:endParaRPr lang="en-US" dirty="0">
              <a:solidFill>
                <a:srgbClr val="616365"/>
              </a:solidFill>
            </a:endParaRPr>
          </a:p>
        </p:txBody>
      </p:sp>
      <p:sp>
        <p:nvSpPr>
          <p:cNvPr id="5" name="Dian numeron paikkamerkki 4"/>
          <p:cNvSpPr>
            <a:spLocks noGrp="1"/>
          </p:cNvSpPr>
          <p:nvPr>
            <p:ph type="sldNum" sz="quarter" idx="12"/>
          </p:nvPr>
        </p:nvSpPr>
        <p:spPr/>
        <p:txBody>
          <a:bodyPr/>
          <a:lstStyle/>
          <a:p>
            <a:pPr>
              <a:defRPr/>
            </a:pPr>
            <a:fld id="{6FC60A6B-6239-8E47-87C0-C824B76464AC}" type="slidenum">
              <a:rPr lang="en-US" smtClean="0">
                <a:solidFill>
                  <a:srgbClr val="616365"/>
                </a:solidFill>
              </a:rPr>
              <a:pPr>
                <a:defRPr/>
              </a:pPr>
              <a:t>32</a:t>
            </a:fld>
            <a:endParaRPr lang="en-US" dirty="0">
              <a:solidFill>
                <a:srgbClr val="616365"/>
              </a:solidFill>
            </a:endParaRPr>
          </a:p>
        </p:txBody>
      </p:sp>
    </p:spTree>
    <p:extLst>
      <p:ext uri="{BB962C8B-B14F-4D97-AF65-F5344CB8AC3E}">
        <p14:creationId xmlns:p14="http://schemas.microsoft.com/office/powerpoint/2010/main" val="3265556550"/>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457200" y="476672"/>
            <a:ext cx="8219256" cy="1152128"/>
          </a:xfrm>
        </p:spPr>
        <p:txBody>
          <a:bodyPr>
            <a:noAutofit/>
          </a:bodyPr>
          <a:lstStyle/>
          <a:p>
            <a:pPr algn="r"/>
            <a:r>
              <a:rPr lang="fi-FI" sz="2800" dirty="0">
                <a:solidFill>
                  <a:srgbClr val="982E7A"/>
                </a:solidFill>
              </a:rPr>
              <a:t>Vaihtoehtoiset </a:t>
            </a:r>
            <a:r>
              <a:rPr lang="fi-FI" sz="2800" dirty="0" smtClean="0">
                <a:solidFill>
                  <a:srgbClr val="982E7A"/>
                </a:solidFill>
              </a:rPr>
              <a:t>kustannukset l. </a:t>
            </a:r>
            <a:br>
              <a:rPr lang="fi-FI" sz="2800" dirty="0" smtClean="0">
                <a:solidFill>
                  <a:srgbClr val="982E7A"/>
                </a:solidFill>
              </a:rPr>
            </a:br>
            <a:r>
              <a:rPr lang="fi-FI" sz="2800" dirty="0" smtClean="0">
                <a:solidFill>
                  <a:srgbClr val="982E7A"/>
                </a:solidFill>
              </a:rPr>
              <a:t>muiden </a:t>
            </a:r>
            <a:r>
              <a:rPr lang="fi-FI" sz="2800" dirty="0">
                <a:solidFill>
                  <a:srgbClr val="982E7A"/>
                </a:solidFill>
              </a:rPr>
              <a:t>ehkäisymenetelmien </a:t>
            </a:r>
            <a:r>
              <a:rPr lang="fi-FI" sz="2800" dirty="0" smtClean="0">
                <a:solidFill>
                  <a:srgbClr val="982E7A"/>
                </a:solidFill>
              </a:rPr>
              <a:t>kustannukset </a:t>
            </a:r>
            <a:r>
              <a:rPr lang="fi-FI" sz="2800" dirty="0">
                <a:solidFill>
                  <a:srgbClr val="982E7A"/>
                </a:solidFill>
              </a:rPr>
              <a:t>sekä </a:t>
            </a:r>
            <a:r>
              <a:rPr lang="fi-FI" sz="2800" dirty="0" smtClean="0">
                <a:solidFill>
                  <a:srgbClr val="982E7A"/>
                </a:solidFill>
              </a:rPr>
              <a:t>käyttäjälle </a:t>
            </a:r>
            <a:r>
              <a:rPr lang="fi-FI" sz="2800" dirty="0">
                <a:solidFill>
                  <a:srgbClr val="982E7A"/>
                </a:solidFill>
              </a:rPr>
              <a:t>että terveydenhuoltojärjestelmälle</a:t>
            </a:r>
          </a:p>
        </p:txBody>
      </p:sp>
      <p:sp>
        <p:nvSpPr>
          <p:cNvPr id="6" name="Sisällön paikkamerkki 5"/>
          <p:cNvSpPr>
            <a:spLocks noGrp="1"/>
          </p:cNvSpPr>
          <p:nvPr>
            <p:ph idx="1"/>
          </p:nvPr>
        </p:nvSpPr>
        <p:spPr/>
        <p:txBody>
          <a:bodyPr>
            <a:normAutofit fontScale="70000" lnSpcReduction="20000"/>
          </a:bodyPr>
          <a:lstStyle/>
          <a:p>
            <a:r>
              <a:rPr lang="fi-FI" dirty="0" smtClean="0"/>
              <a:t>Ehkäisymenetelmien </a:t>
            </a:r>
            <a:r>
              <a:rPr lang="fi-FI" dirty="0"/>
              <a:t>erilaisesta luonteesta johtuen vuosikustannuksen esittäminen ei ole kaikkien menetelmien osalta mahdollista. </a:t>
            </a:r>
            <a:endParaRPr lang="fi-FI" dirty="0" smtClean="0"/>
          </a:p>
          <a:p>
            <a:pPr marL="0" indent="0">
              <a:buNone/>
            </a:pPr>
            <a:endParaRPr lang="fi-FI" dirty="0" smtClean="0"/>
          </a:p>
          <a:p>
            <a:r>
              <a:rPr lang="fi-FI" dirty="0" smtClean="0"/>
              <a:t>Yleisimpien </a:t>
            </a:r>
            <a:r>
              <a:rPr lang="fi-FI" dirty="0"/>
              <a:t>ehkäisymenetelmien vuosikustannukset vaihtelevat muutamista kympeistä pariin sataan. </a:t>
            </a:r>
            <a:endParaRPr lang="fi-FI" dirty="0" smtClean="0"/>
          </a:p>
          <a:p>
            <a:pPr marL="0" indent="0">
              <a:buNone/>
            </a:pPr>
            <a:endParaRPr lang="fi-FI" dirty="0" smtClean="0"/>
          </a:p>
          <a:p>
            <a:r>
              <a:rPr lang="fi-FI" dirty="0" smtClean="0"/>
              <a:t>Kierukoiden </a:t>
            </a:r>
            <a:r>
              <a:rPr lang="fi-FI" dirty="0"/>
              <a:t>kustannukset vuotta kohden ovat muutamia kymppejä. </a:t>
            </a:r>
            <a:endParaRPr lang="fi-FI" dirty="0" smtClean="0"/>
          </a:p>
          <a:p>
            <a:pPr marL="0" indent="0">
              <a:buNone/>
            </a:pPr>
            <a:endParaRPr lang="fi-FI" dirty="0" smtClean="0"/>
          </a:p>
          <a:p>
            <a:r>
              <a:rPr lang="fi-FI" dirty="0" smtClean="0"/>
              <a:t>Miesten </a:t>
            </a:r>
            <a:r>
              <a:rPr lang="fi-FI" dirty="0"/>
              <a:t>sterilisaation kustannus olisi kokonaisuudessaan n. 40 € / </a:t>
            </a:r>
            <a:r>
              <a:rPr lang="fi-FI" dirty="0" smtClean="0"/>
              <a:t>v.  </a:t>
            </a:r>
            <a:r>
              <a:rPr lang="fi-FI" dirty="0"/>
              <a:t>ja naisten n. 80 € / vuosi. </a:t>
            </a:r>
            <a:r>
              <a:rPr lang="fi-FI" sz="2300" dirty="0" smtClean="0"/>
              <a:t> (Sterilisaatioiden </a:t>
            </a:r>
            <a:r>
              <a:rPr lang="fi-FI" sz="2300" dirty="0"/>
              <a:t>vuosikustannus riippuu siitä, minkä ikäiselle toimenpide tehdään. Naisten hedelmällisen iän katsotaan keskimäärin kestävän 54 vuoteen. </a:t>
            </a:r>
            <a:r>
              <a:rPr lang="fi-FI" sz="2300" dirty="0" smtClean="0"/>
              <a:t>Viime vuosina sekä </a:t>
            </a:r>
            <a:r>
              <a:rPr lang="fi-FI" sz="2300" dirty="0"/>
              <a:t>naisten että </a:t>
            </a:r>
            <a:r>
              <a:rPr lang="fi-FI" sz="2300" dirty="0" smtClean="0"/>
              <a:t>miesten steriloinneista suurin osa tehtiin </a:t>
            </a:r>
            <a:r>
              <a:rPr lang="fi-FI" sz="2300" dirty="0"/>
              <a:t>35–39 -vuotiaille. Näiden perusteella voi sanoa, että steriloinnilla ehkäistään keskimäärin 20 </a:t>
            </a:r>
            <a:r>
              <a:rPr lang="fi-FI" sz="2300" dirty="0" smtClean="0"/>
              <a:t>vuotta) </a:t>
            </a:r>
            <a:endParaRPr lang="fi-FI" sz="2300" dirty="0"/>
          </a:p>
        </p:txBody>
      </p:sp>
      <p:sp>
        <p:nvSpPr>
          <p:cNvPr id="3" name="Päivämäärän paikkamerkki 2"/>
          <p:cNvSpPr>
            <a:spLocks noGrp="1"/>
          </p:cNvSpPr>
          <p:nvPr>
            <p:ph type="dt" sz="half" idx="10"/>
          </p:nvPr>
        </p:nvSpPr>
        <p:spPr/>
        <p:txBody>
          <a:bodyPr/>
          <a:lstStyle/>
          <a:p>
            <a:pPr>
              <a:defRPr/>
            </a:pPr>
            <a:fld id="{38806D21-A69E-4844-8433-84900AE49AE6}" type="datetime1">
              <a:rPr lang="fi-FI" smtClean="0">
                <a:solidFill>
                  <a:srgbClr val="616365"/>
                </a:solidFill>
              </a:rPr>
              <a:pPr>
                <a:defRPr/>
              </a:pPr>
              <a:t>18.11.2015</a:t>
            </a:fld>
            <a:endParaRPr lang="en-US" dirty="0">
              <a:solidFill>
                <a:srgbClr val="616365"/>
              </a:solidFill>
            </a:endParaRPr>
          </a:p>
        </p:txBody>
      </p:sp>
      <p:sp>
        <p:nvSpPr>
          <p:cNvPr id="4" name="Alatunnisteen paikkamerkki 3"/>
          <p:cNvSpPr>
            <a:spLocks noGrp="1"/>
          </p:cNvSpPr>
          <p:nvPr>
            <p:ph type="ftr" sz="quarter" idx="11"/>
          </p:nvPr>
        </p:nvSpPr>
        <p:spPr/>
        <p:txBody>
          <a:bodyPr/>
          <a:lstStyle/>
          <a:p>
            <a:pPr>
              <a:defRPr/>
            </a:pPr>
            <a:r>
              <a:rPr lang="en-US" smtClean="0">
                <a:solidFill>
                  <a:srgbClr val="616365"/>
                </a:solidFill>
              </a:rPr>
              <a:t>Etunimi Sukunimi</a:t>
            </a:r>
            <a:endParaRPr lang="en-US" dirty="0">
              <a:solidFill>
                <a:srgbClr val="616365"/>
              </a:solidFill>
            </a:endParaRPr>
          </a:p>
        </p:txBody>
      </p:sp>
      <p:sp>
        <p:nvSpPr>
          <p:cNvPr id="5" name="Dian numeron paikkamerkki 4"/>
          <p:cNvSpPr>
            <a:spLocks noGrp="1"/>
          </p:cNvSpPr>
          <p:nvPr>
            <p:ph type="sldNum" sz="quarter" idx="12"/>
          </p:nvPr>
        </p:nvSpPr>
        <p:spPr/>
        <p:txBody>
          <a:bodyPr/>
          <a:lstStyle/>
          <a:p>
            <a:pPr>
              <a:defRPr/>
            </a:pPr>
            <a:fld id="{6FC60A6B-6239-8E47-87C0-C824B76464AC}" type="slidenum">
              <a:rPr lang="en-US" smtClean="0">
                <a:solidFill>
                  <a:srgbClr val="616365"/>
                </a:solidFill>
              </a:rPr>
              <a:pPr>
                <a:defRPr/>
              </a:pPr>
              <a:t>33</a:t>
            </a:fld>
            <a:endParaRPr lang="en-US" dirty="0">
              <a:solidFill>
                <a:srgbClr val="616365"/>
              </a:solidFill>
            </a:endParaRPr>
          </a:p>
        </p:txBody>
      </p:sp>
    </p:spTree>
    <p:extLst>
      <p:ext uri="{BB962C8B-B14F-4D97-AF65-F5344CB8AC3E}">
        <p14:creationId xmlns:p14="http://schemas.microsoft.com/office/powerpoint/2010/main" val="4257944723"/>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467544" y="620688"/>
            <a:ext cx="8219256" cy="792088"/>
          </a:xfrm>
        </p:spPr>
        <p:txBody>
          <a:bodyPr/>
          <a:lstStyle/>
          <a:p>
            <a:r>
              <a:rPr lang="fi-FI" dirty="0">
                <a:solidFill>
                  <a:srgbClr val="982E7A"/>
                </a:solidFill>
              </a:rPr>
              <a:t>Eettiset kysymykset</a:t>
            </a:r>
          </a:p>
        </p:txBody>
      </p:sp>
      <p:sp>
        <p:nvSpPr>
          <p:cNvPr id="6" name="Sisällön paikkamerkki 5"/>
          <p:cNvSpPr>
            <a:spLocks noGrp="1"/>
          </p:cNvSpPr>
          <p:nvPr>
            <p:ph idx="1"/>
          </p:nvPr>
        </p:nvSpPr>
        <p:spPr>
          <a:xfrm>
            <a:off x="457200" y="1412776"/>
            <a:ext cx="8219256" cy="4968552"/>
          </a:xfrm>
        </p:spPr>
        <p:txBody>
          <a:bodyPr>
            <a:noAutofit/>
          </a:bodyPr>
          <a:lstStyle/>
          <a:p>
            <a:r>
              <a:rPr lang="fi-FI" sz="1600" dirty="0" smtClean="0"/>
              <a:t>tulevatko </a:t>
            </a:r>
            <a:r>
              <a:rPr lang="fi-FI" sz="1600" dirty="0"/>
              <a:t>molemmat sukupuolet kohdelluiksi </a:t>
            </a:r>
            <a:r>
              <a:rPr lang="fi-FI" sz="1600" dirty="0" smtClean="0"/>
              <a:t>tasavertaisesti</a:t>
            </a:r>
          </a:p>
          <a:p>
            <a:pPr marL="0" indent="0">
              <a:buNone/>
            </a:pPr>
            <a:endParaRPr lang="fi-FI" sz="1600" dirty="0"/>
          </a:p>
          <a:p>
            <a:r>
              <a:rPr lang="fi-FI" sz="1600" dirty="0" smtClean="0"/>
              <a:t>miten </a:t>
            </a:r>
            <a:r>
              <a:rPr lang="fi-FI" sz="1600" dirty="0"/>
              <a:t>erityisen haavoittuvien potilasryhmien tarpeet </a:t>
            </a:r>
            <a:r>
              <a:rPr lang="fi-FI" sz="1600" dirty="0" smtClean="0"/>
              <a:t>tulisivat huomioiduiksi</a:t>
            </a:r>
          </a:p>
          <a:p>
            <a:endParaRPr lang="fi-FI" sz="1600" dirty="0"/>
          </a:p>
          <a:p>
            <a:r>
              <a:rPr lang="fi-FI" sz="1600" dirty="0" smtClean="0"/>
              <a:t>toteutuisiko </a:t>
            </a:r>
            <a:r>
              <a:rPr lang="fi-FI" sz="1600" dirty="0"/>
              <a:t>kansalaisten alueellinen tasavertaisuus palvelujen </a:t>
            </a:r>
            <a:r>
              <a:rPr lang="fi-FI" sz="1600" dirty="0" smtClean="0"/>
              <a:t>saamisessa</a:t>
            </a:r>
          </a:p>
          <a:p>
            <a:endParaRPr lang="fi-FI" sz="1600" dirty="0"/>
          </a:p>
          <a:p>
            <a:r>
              <a:rPr lang="fi-FI" sz="1600" dirty="0" smtClean="0"/>
              <a:t>olisiko </a:t>
            </a:r>
            <a:r>
              <a:rPr lang="fi-FI" sz="1600" dirty="0"/>
              <a:t>kansalaisilla yhdenvertainen mahdollisuus palvelujen hankkimiseen tulotasosta riippumatta </a:t>
            </a:r>
            <a:endParaRPr lang="fi-FI" sz="1600" dirty="0" smtClean="0"/>
          </a:p>
          <a:p>
            <a:endParaRPr lang="fi-FI" sz="1600" dirty="0"/>
          </a:p>
          <a:p>
            <a:r>
              <a:rPr lang="fi-FI" sz="1600" dirty="0" smtClean="0"/>
              <a:t>ovatko </a:t>
            </a:r>
            <a:r>
              <a:rPr lang="fi-FI" sz="1600" dirty="0"/>
              <a:t>raskaudenehkäisyä tarvitsevat kansalaiset tällä </a:t>
            </a:r>
            <a:r>
              <a:rPr lang="fi-FI" sz="1600" dirty="0" smtClean="0"/>
              <a:t>hetkellä </a:t>
            </a:r>
            <a:r>
              <a:rPr lang="fi-FI" sz="1600" dirty="0"/>
              <a:t>tasa-arvoisessa asemassa, kun useimmille </a:t>
            </a:r>
            <a:r>
              <a:rPr lang="fi-FI" sz="1600" dirty="0" smtClean="0"/>
              <a:t>sterilisaation </a:t>
            </a:r>
            <a:r>
              <a:rPr lang="fi-FI" sz="1600" dirty="0"/>
              <a:t>valitsijoille toimenpide kustannetaan asiakasmaksun ylittävältä osuudelta julkisin varoin ja muiden menetelmien valitsijat kustantavat ehkäisynsä pääasiassa </a:t>
            </a:r>
            <a:r>
              <a:rPr lang="fi-FI" sz="1600" dirty="0" smtClean="0"/>
              <a:t>itse</a:t>
            </a:r>
          </a:p>
          <a:p>
            <a:pPr marL="0" indent="0">
              <a:buNone/>
            </a:pPr>
            <a:endParaRPr lang="fi-FI" sz="1600" dirty="0"/>
          </a:p>
          <a:p>
            <a:r>
              <a:rPr lang="fi-FI" sz="1600" dirty="0" smtClean="0"/>
              <a:t>liittyykö </a:t>
            </a:r>
            <a:r>
              <a:rPr lang="fi-FI" sz="1600" dirty="0"/>
              <a:t>toimenpiteen markkinointiin arveluttavia </a:t>
            </a:r>
            <a:r>
              <a:rPr lang="fi-FI" sz="1600" dirty="0" smtClean="0"/>
              <a:t>piirteitä</a:t>
            </a:r>
          </a:p>
          <a:p>
            <a:pPr marL="0" indent="0">
              <a:buNone/>
            </a:pPr>
            <a:endParaRPr lang="fi-FI" sz="1600" dirty="0"/>
          </a:p>
          <a:p>
            <a:r>
              <a:rPr lang="fi-FI" sz="1600" dirty="0" smtClean="0"/>
              <a:t>jos </a:t>
            </a:r>
            <a:r>
              <a:rPr lang="fi-FI" sz="1600" dirty="0"/>
              <a:t>sterilisaatioita ei saisi (paitsi erikseen määritellyssä </a:t>
            </a:r>
            <a:r>
              <a:rPr lang="fi-FI" sz="1600" dirty="0" smtClean="0"/>
              <a:t>erityistilanteessa</a:t>
            </a:r>
            <a:r>
              <a:rPr lang="fi-FI" sz="1600" dirty="0"/>
              <a:t>) julkisesta terveydenhuollosta, olisiko riski, että jokin erityisryhmä (esim. sosiaaliset syyt)  </a:t>
            </a:r>
            <a:r>
              <a:rPr lang="fi-FI" sz="1600" dirty="0" smtClean="0"/>
              <a:t>potentiaalisista </a:t>
            </a:r>
            <a:r>
              <a:rPr lang="fi-FI" sz="1600" dirty="0"/>
              <a:t>tarvitsijoista jäisi kokonaan palvelujen saatavuuden ulottumattomiin? </a:t>
            </a:r>
          </a:p>
          <a:p>
            <a:endParaRPr lang="fi-FI" sz="1600" dirty="0"/>
          </a:p>
        </p:txBody>
      </p:sp>
      <p:sp>
        <p:nvSpPr>
          <p:cNvPr id="3" name="Päivämäärän paikkamerkki 2"/>
          <p:cNvSpPr>
            <a:spLocks noGrp="1"/>
          </p:cNvSpPr>
          <p:nvPr>
            <p:ph type="dt" sz="half" idx="10"/>
          </p:nvPr>
        </p:nvSpPr>
        <p:spPr/>
        <p:txBody>
          <a:bodyPr/>
          <a:lstStyle/>
          <a:p>
            <a:pPr>
              <a:defRPr/>
            </a:pPr>
            <a:fld id="{38806D21-A69E-4844-8433-84900AE49AE6}" type="datetime1">
              <a:rPr lang="fi-FI" smtClean="0">
                <a:solidFill>
                  <a:srgbClr val="616365"/>
                </a:solidFill>
              </a:rPr>
              <a:pPr>
                <a:defRPr/>
              </a:pPr>
              <a:t>18.11.2015</a:t>
            </a:fld>
            <a:endParaRPr lang="en-US" dirty="0">
              <a:solidFill>
                <a:srgbClr val="616365"/>
              </a:solidFill>
            </a:endParaRPr>
          </a:p>
        </p:txBody>
      </p:sp>
      <p:sp>
        <p:nvSpPr>
          <p:cNvPr id="4" name="Alatunnisteen paikkamerkki 3"/>
          <p:cNvSpPr>
            <a:spLocks noGrp="1"/>
          </p:cNvSpPr>
          <p:nvPr>
            <p:ph type="ftr" sz="quarter" idx="11"/>
          </p:nvPr>
        </p:nvSpPr>
        <p:spPr/>
        <p:txBody>
          <a:bodyPr/>
          <a:lstStyle/>
          <a:p>
            <a:pPr>
              <a:defRPr/>
            </a:pPr>
            <a:r>
              <a:rPr lang="en-US" smtClean="0">
                <a:solidFill>
                  <a:srgbClr val="616365"/>
                </a:solidFill>
              </a:rPr>
              <a:t>Etunimi Sukunimi</a:t>
            </a:r>
            <a:endParaRPr lang="en-US" dirty="0">
              <a:solidFill>
                <a:srgbClr val="616365"/>
              </a:solidFill>
            </a:endParaRPr>
          </a:p>
        </p:txBody>
      </p:sp>
      <p:sp>
        <p:nvSpPr>
          <p:cNvPr id="5" name="Dian numeron paikkamerkki 4"/>
          <p:cNvSpPr>
            <a:spLocks noGrp="1"/>
          </p:cNvSpPr>
          <p:nvPr>
            <p:ph type="sldNum" sz="quarter" idx="12"/>
          </p:nvPr>
        </p:nvSpPr>
        <p:spPr/>
        <p:txBody>
          <a:bodyPr/>
          <a:lstStyle/>
          <a:p>
            <a:pPr>
              <a:defRPr/>
            </a:pPr>
            <a:fld id="{6FC60A6B-6239-8E47-87C0-C824B76464AC}" type="slidenum">
              <a:rPr lang="en-US" smtClean="0">
                <a:solidFill>
                  <a:srgbClr val="616365"/>
                </a:solidFill>
              </a:rPr>
              <a:pPr>
                <a:defRPr/>
              </a:pPr>
              <a:t>34</a:t>
            </a:fld>
            <a:endParaRPr lang="en-US" dirty="0">
              <a:solidFill>
                <a:srgbClr val="616365"/>
              </a:solidFill>
            </a:endParaRPr>
          </a:p>
        </p:txBody>
      </p:sp>
    </p:spTree>
    <p:extLst>
      <p:ext uri="{BB962C8B-B14F-4D97-AF65-F5344CB8AC3E}">
        <p14:creationId xmlns:p14="http://schemas.microsoft.com/office/powerpoint/2010/main" val="3840330655"/>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a:t>Eettiset </a:t>
            </a:r>
            <a:r>
              <a:rPr lang="fi-FI" dirty="0" smtClean="0"/>
              <a:t>kysymykset jatk..</a:t>
            </a:r>
            <a:endParaRPr lang="fi-FI" dirty="0"/>
          </a:p>
        </p:txBody>
      </p:sp>
      <p:sp>
        <p:nvSpPr>
          <p:cNvPr id="6" name="Sisällön paikkamerkki 5"/>
          <p:cNvSpPr>
            <a:spLocks noGrp="1"/>
          </p:cNvSpPr>
          <p:nvPr>
            <p:ph idx="1"/>
          </p:nvPr>
        </p:nvSpPr>
        <p:spPr/>
        <p:txBody>
          <a:bodyPr>
            <a:normAutofit fontScale="92500" lnSpcReduction="10000"/>
          </a:bodyPr>
          <a:lstStyle/>
          <a:p>
            <a:r>
              <a:rPr lang="fi-FI" dirty="0"/>
              <a:t>Minkään raskauden ehkäisymenetelmän kustannuksista ei saa Kela-korvauksia eikä mitään </a:t>
            </a:r>
            <a:r>
              <a:rPr lang="fi-FI" dirty="0" smtClean="0"/>
              <a:t>muita </a:t>
            </a:r>
            <a:r>
              <a:rPr lang="fi-FI" dirty="0"/>
              <a:t>ehkäisymenetelmiä tarjota  julkisessa </a:t>
            </a:r>
            <a:r>
              <a:rPr lang="fi-FI" dirty="0" smtClean="0"/>
              <a:t>terveydenhuollossa. Miksi </a:t>
            </a:r>
            <a:r>
              <a:rPr lang="fi-FI" dirty="0"/>
              <a:t>sterilisaation tulisi kuulua julkiseen </a:t>
            </a:r>
            <a:r>
              <a:rPr lang="fi-FI" dirty="0" smtClean="0"/>
              <a:t>palveluvalikoimaan, </a:t>
            </a:r>
            <a:r>
              <a:rPr lang="fi-FI" dirty="0"/>
              <a:t>vaikka muut ehkäisymenetelmät eivät siihen kuulu</a:t>
            </a:r>
            <a:r>
              <a:rPr lang="fi-FI" dirty="0" smtClean="0"/>
              <a:t>?</a:t>
            </a:r>
          </a:p>
          <a:p>
            <a:pPr marL="0" indent="0">
              <a:buNone/>
            </a:pPr>
            <a:endParaRPr lang="fi-FI" dirty="0" smtClean="0"/>
          </a:p>
          <a:p>
            <a:r>
              <a:rPr lang="fi-FI" dirty="0" smtClean="0"/>
              <a:t>Pitäisikö </a:t>
            </a:r>
            <a:r>
              <a:rPr lang="fi-FI" dirty="0"/>
              <a:t>kaikkien ehkäisymenetelmien kuulua palveluvalikoimaan</a:t>
            </a:r>
            <a:r>
              <a:rPr lang="fi-FI" dirty="0" smtClean="0"/>
              <a:t>?</a:t>
            </a:r>
          </a:p>
          <a:p>
            <a:endParaRPr lang="fi-FI" dirty="0" smtClean="0"/>
          </a:p>
          <a:p>
            <a:pPr marL="0" indent="0">
              <a:buNone/>
            </a:pPr>
            <a:endParaRPr lang="fi-FI" dirty="0"/>
          </a:p>
          <a:p>
            <a:endParaRPr lang="fi-FI" dirty="0"/>
          </a:p>
        </p:txBody>
      </p:sp>
      <p:sp>
        <p:nvSpPr>
          <p:cNvPr id="3" name="Päivämäärän paikkamerkki 2"/>
          <p:cNvSpPr>
            <a:spLocks noGrp="1"/>
          </p:cNvSpPr>
          <p:nvPr>
            <p:ph type="dt" sz="half" idx="10"/>
          </p:nvPr>
        </p:nvSpPr>
        <p:spPr/>
        <p:txBody>
          <a:bodyPr/>
          <a:lstStyle/>
          <a:p>
            <a:pPr>
              <a:defRPr/>
            </a:pPr>
            <a:fld id="{38806D21-A69E-4844-8433-84900AE49AE6}" type="datetime1">
              <a:rPr lang="fi-FI" smtClean="0">
                <a:solidFill>
                  <a:srgbClr val="616365"/>
                </a:solidFill>
              </a:rPr>
              <a:pPr>
                <a:defRPr/>
              </a:pPr>
              <a:t>18.11.2015</a:t>
            </a:fld>
            <a:endParaRPr lang="en-US" dirty="0">
              <a:solidFill>
                <a:srgbClr val="616365"/>
              </a:solidFill>
            </a:endParaRPr>
          </a:p>
        </p:txBody>
      </p:sp>
      <p:sp>
        <p:nvSpPr>
          <p:cNvPr id="4" name="Alatunnisteen paikkamerkki 3"/>
          <p:cNvSpPr>
            <a:spLocks noGrp="1"/>
          </p:cNvSpPr>
          <p:nvPr>
            <p:ph type="ftr" sz="quarter" idx="11"/>
          </p:nvPr>
        </p:nvSpPr>
        <p:spPr/>
        <p:txBody>
          <a:bodyPr/>
          <a:lstStyle/>
          <a:p>
            <a:pPr>
              <a:defRPr/>
            </a:pPr>
            <a:r>
              <a:rPr lang="en-US" smtClean="0">
                <a:solidFill>
                  <a:srgbClr val="616365"/>
                </a:solidFill>
              </a:rPr>
              <a:t>Etunimi Sukunimi</a:t>
            </a:r>
            <a:endParaRPr lang="en-US" dirty="0">
              <a:solidFill>
                <a:srgbClr val="616365"/>
              </a:solidFill>
            </a:endParaRPr>
          </a:p>
        </p:txBody>
      </p:sp>
      <p:sp>
        <p:nvSpPr>
          <p:cNvPr id="5" name="Dian numeron paikkamerkki 4"/>
          <p:cNvSpPr>
            <a:spLocks noGrp="1"/>
          </p:cNvSpPr>
          <p:nvPr>
            <p:ph type="sldNum" sz="quarter" idx="12"/>
          </p:nvPr>
        </p:nvSpPr>
        <p:spPr/>
        <p:txBody>
          <a:bodyPr/>
          <a:lstStyle/>
          <a:p>
            <a:pPr>
              <a:defRPr/>
            </a:pPr>
            <a:fld id="{6FC60A6B-6239-8E47-87C0-C824B76464AC}" type="slidenum">
              <a:rPr lang="en-US" smtClean="0">
                <a:solidFill>
                  <a:srgbClr val="616365"/>
                </a:solidFill>
              </a:rPr>
              <a:pPr>
                <a:defRPr/>
              </a:pPr>
              <a:t>35</a:t>
            </a:fld>
            <a:endParaRPr lang="en-US" dirty="0">
              <a:solidFill>
                <a:srgbClr val="616365"/>
              </a:solidFill>
            </a:endParaRPr>
          </a:p>
        </p:txBody>
      </p:sp>
    </p:spTree>
    <p:extLst>
      <p:ext uri="{BB962C8B-B14F-4D97-AF65-F5344CB8AC3E}">
        <p14:creationId xmlns:p14="http://schemas.microsoft.com/office/powerpoint/2010/main" val="1492492321"/>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467544" y="476672"/>
            <a:ext cx="8219256" cy="792088"/>
          </a:xfrm>
        </p:spPr>
        <p:txBody>
          <a:bodyPr>
            <a:normAutofit fontScale="90000"/>
          </a:bodyPr>
          <a:lstStyle/>
          <a:p>
            <a:pPr algn="r"/>
            <a:r>
              <a:rPr lang="fi-FI" dirty="0" smtClean="0"/>
              <a:t/>
            </a:r>
            <a:br>
              <a:rPr lang="fi-FI" dirty="0" smtClean="0"/>
            </a:br>
            <a:r>
              <a:rPr lang="fi-FI" sz="3100" b="1" dirty="0" smtClean="0"/>
              <a:t>Tulisiko sterilisaatioiden kuulua</a:t>
            </a:r>
            <a:br>
              <a:rPr lang="fi-FI" sz="3100" b="1" dirty="0" smtClean="0"/>
            </a:br>
            <a:r>
              <a:rPr lang="fi-FI" sz="3100" b="1" dirty="0" smtClean="0"/>
              <a:t> palveluvalikoimaan: Muita huomioitavia seikkoja</a:t>
            </a:r>
            <a:r>
              <a:rPr lang="fi-FI" sz="3100" dirty="0" smtClean="0">
                <a:solidFill>
                  <a:schemeClr val="accent1">
                    <a:lumMod val="75000"/>
                  </a:schemeClr>
                </a:solidFill>
              </a:rPr>
              <a:t> </a:t>
            </a:r>
            <a:r>
              <a:rPr lang="fi-FI" dirty="0">
                <a:solidFill>
                  <a:schemeClr val="accent1">
                    <a:lumMod val="75000"/>
                  </a:schemeClr>
                </a:solidFill>
              </a:rPr>
              <a:t/>
            </a:r>
            <a:br>
              <a:rPr lang="fi-FI" dirty="0">
                <a:solidFill>
                  <a:schemeClr val="accent1">
                    <a:lumMod val="75000"/>
                  </a:schemeClr>
                </a:solidFill>
              </a:rPr>
            </a:br>
            <a:endParaRPr lang="fi-FI" dirty="0">
              <a:solidFill>
                <a:schemeClr val="accent1">
                  <a:lumMod val="75000"/>
                </a:schemeClr>
              </a:solidFill>
            </a:endParaRPr>
          </a:p>
        </p:txBody>
      </p:sp>
      <p:sp>
        <p:nvSpPr>
          <p:cNvPr id="7" name="Sisällön paikkamerkki 6"/>
          <p:cNvSpPr>
            <a:spLocks noGrp="1"/>
          </p:cNvSpPr>
          <p:nvPr>
            <p:ph idx="1"/>
          </p:nvPr>
        </p:nvSpPr>
        <p:spPr>
          <a:xfrm>
            <a:off x="457200" y="1700808"/>
            <a:ext cx="8219256" cy="4425355"/>
          </a:xfrm>
        </p:spPr>
        <p:txBody>
          <a:bodyPr>
            <a:normAutofit fontScale="70000" lnSpcReduction="20000"/>
          </a:bodyPr>
          <a:lstStyle/>
          <a:p>
            <a:r>
              <a:rPr lang="fi-FI" b="1" dirty="0">
                <a:solidFill>
                  <a:schemeClr val="accent1">
                    <a:lumMod val="75000"/>
                  </a:schemeClr>
                </a:solidFill>
              </a:rPr>
              <a:t>kansalaisten tasavertainen kohtelu palvelujen saatavuuden kannalta </a:t>
            </a:r>
            <a:endParaRPr lang="fi-FI" b="1" dirty="0" smtClean="0">
              <a:solidFill>
                <a:schemeClr val="accent1">
                  <a:lumMod val="75000"/>
                </a:schemeClr>
              </a:solidFill>
            </a:endParaRPr>
          </a:p>
          <a:p>
            <a:pPr marL="0" indent="0">
              <a:buNone/>
            </a:pPr>
            <a:endParaRPr lang="fi-FI" b="1" dirty="0" smtClean="0">
              <a:solidFill>
                <a:schemeClr val="accent1">
                  <a:lumMod val="75000"/>
                </a:schemeClr>
              </a:solidFill>
            </a:endParaRPr>
          </a:p>
          <a:p>
            <a:r>
              <a:rPr lang="fi-FI" sz="3100" b="1" dirty="0">
                <a:solidFill>
                  <a:srgbClr val="7030A0"/>
                </a:solidFill>
              </a:rPr>
              <a:t>Julkisella terveydenhuollolla on koulutusvelvollisuus</a:t>
            </a:r>
          </a:p>
          <a:p>
            <a:pPr marL="0" indent="0">
              <a:buNone/>
            </a:pPr>
            <a:endParaRPr lang="fi-FI" b="1" dirty="0" smtClean="0">
              <a:solidFill>
                <a:schemeClr val="accent1">
                  <a:lumMod val="75000"/>
                </a:schemeClr>
              </a:solidFill>
            </a:endParaRPr>
          </a:p>
          <a:p>
            <a:r>
              <a:rPr lang="fi-FI" sz="3100" b="1" dirty="0">
                <a:solidFill>
                  <a:schemeClr val="accent1">
                    <a:lumMod val="75000"/>
                  </a:schemeClr>
                </a:solidFill>
              </a:rPr>
              <a:t>eri ehkäisymenetelmien kustannukset</a:t>
            </a:r>
          </a:p>
          <a:p>
            <a:pPr marL="0" indent="0">
              <a:buNone/>
            </a:pPr>
            <a:endParaRPr lang="fi-FI" b="1" dirty="0" smtClean="0">
              <a:solidFill>
                <a:srgbClr val="7030A0"/>
              </a:solidFill>
            </a:endParaRPr>
          </a:p>
          <a:p>
            <a:r>
              <a:rPr lang="fi-FI" b="1" dirty="0" smtClean="0">
                <a:solidFill>
                  <a:srgbClr val="7030A0"/>
                </a:solidFill>
              </a:rPr>
              <a:t>toimenpiteen peruuttamattomuus (lähtökohta)</a:t>
            </a:r>
          </a:p>
          <a:p>
            <a:pPr marL="0" indent="0">
              <a:buNone/>
            </a:pPr>
            <a:endParaRPr lang="fi-FI" b="1" dirty="0" smtClean="0">
              <a:solidFill>
                <a:srgbClr val="7030A0"/>
              </a:solidFill>
            </a:endParaRPr>
          </a:p>
          <a:p>
            <a:r>
              <a:rPr lang="fi-FI" sz="3100" b="1" dirty="0">
                <a:solidFill>
                  <a:schemeClr val="accent1">
                    <a:lumMod val="75000"/>
                  </a:schemeClr>
                </a:solidFill>
              </a:rPr>
              <a:t>henkilöstöresurssit</a:t>
            </a:r>
          </a:p>
          <a:p>
            <a:pPr marL="0" indent="0">
              <a:buNone/>
            </a:pPr>
            <a:endParaRPr lang="fi-FI" b="1" dirty="0" smtClean="0">
              <a:solidFill>
                <a:srgbClr val="7030A0"/>
              </a:solidFill>
            </a:endParaRPr>
          </a:p>
          <a:p>
            <a:r>
              <a:rPr lang="fi-FI" b="1" dirty="0" smtClean="0">
                <a:solidFill>
                  <a:srgbClr val="7030A0"/>
                </a:solidFill>
              </a:rPr>
              <a:t>vaikutus hoitoon hakeutumiseen muihin EU- / ETA-maihin</a:t>
            </a:r>
          </a:p>
          <a:p>
            <a:endParaRPr lang="fi-FI" dirty="0" smtClean="0">
              <a:solidFill>
                <a:schemeClr val="accent1">
                  <a:lumMod val="75000"/>
                </a:schemeClr>
              </a:solidFill>
            </a:endParaRPr>
          </a:p>
          <a:p>
            <a:endParaRPr lang="fi-FI" dirty="0">
              <a:solidFill>
                <a:schemeClr val="accent1">
                  <a:lumMod val="75000"/>
                </a:schemeClr>
              </a:solidFill>
            </a:endParaRPr>
          </a:p>
          <a:p>
            <a:endParaRPr lang="fi-FI" dirty="0" smtClean="0">
              <a:solidFill>
                <a:schemeClr val="accent1">
                  <a:lumMod val="75000"/>
                </a:schemeClr>
              </a:solidFill>
            </a:endParaRPr>
          </a:p>
          <a:p>
            <a:endParaRPr lang="fi-FI" dirty="0"/>
          </a:p>
        </p:txBody>
      </p:sp>
      <p:sp>
        <p:nvSpPr>
          <p:cNvPr id="3" name="Päivämäärän paikkamerkki 2"/>
          <p:cNvSpPr>
            <a:spLocks noGrp="1"/>
          </p:cNvSpPr>
          <p:nvPr>
            <p:ph type="dt" sz="half" idx="10"/>
          </p:nvPr>
        </p:nvSpPr>
        <p:spPr/>
        <p:txBody>
          <a:bodyPr/>
          <a:lstStyle/>
          <a:p>
            <a:pPr>
              <a:defRPr/>
            </a:pPr>
            <a:fld id="{795D60AD-FD90-4CA6-8DB3-EEA28860C56B}" type="datetime1">
              <a:rPr lang="fi-FI" smtClean="0">
                <a:solidFill>
                  <a:srgbClr val="616365"/>
                </a:solidFill>
              </a:rPr>
              <a:pPr>
                <a:defRPr/>
              </a:pPr>
              <a:t>18.11.2015</a:t>
            </a:fld>
            <a:endParaRPr lang="en-US" dirty="0">
              <a:solidFill>
                <a:srgbClr val="616365"/>
              </a:solidFill>
            </a:endParaRPr>
          </a:p>
        </p:txBody>
      </p:sp>
      <p:sp>
        <p:nvSpPr>
          <p:cNvPr id="4" name="Alatunnisteen paikkamerkki 3"/>
          <p:cNvSpPr>
            <a:spLocks noGrp="1"/>
          </p:cNvSpPr>
          <p:nvPr>
            <p:ph type="ftr" sz="quarter" idx="11"/>
          </p:nvPr>
        </p:nvSpPr>
        <p:spPr/>
        <p:txBody>
          <a:bodyPr/>
          <a:lstStyle/>
          <a:p>
            <a:pPr>
              <a:defRPr/>
            </a:pPr>
            <a:r>
              <a:rPr lang="en-US" smtClean="0">
                <a:solidFill>
                  <a:srgbClr val="616365"/>
                </a:solidFill>
              </a:rPr>
              <a:t>Etunimi Sukunimi</a:t>
            </a:r>
            <a:endParaRPr lang="en-US" dirty="0">
              <a:solidFill>
                <a:srgbClr val="616365"/>
              </a:solidFill>
            </a:endParaRPr>
          </a:p>
        </p:txBody>
      </p:sp>
      <p:sp>
        <p:nvSpPr>
          <p:cNvPr id="5" name="Dian numeron paikkamerkki 4"/>
          <p:cNvSpPr>
            <a:spLocks noGrp="1"/>
          </p:cNvSpPr>
          <p:nvPr>
            <p:ph type="sldNum" sz="quarter" idx="12"/>
          </p:nvPr>
        </p:nvSpPr>
        <p:spPr/>
        <p:txBody>
          <a:bodyPr/>
          <a:lstStyle/>
          <a:p>
            <a:pPr>
              <a:defRPr/>
            </a:pPr>
            <a:fld id="{6FC60A6B-6239-8E47-87C0-C824B76464AC}" type="slidenum">
              <a:rPr lang="en-US" smtClean="0">
                <a:solidFill>
                  <a:srgbClr val="616365"/>
                </a:solidFill>
              </a:rPr>
              <a:pPr>
                <a:defRPr/>
              </a:pPr>
              <a:t>36</a:t>
            </a:fld>
            <a:endParaRPr lang="en-US" dirty="0">
              <a:solidFill>
                <a:srgbClr val="616365"/>
              </a:solidFill>
            </a:endParaRPr>
          </a:p>
        </p:txBody>
      </p:sp>
      <p:sp>
        <p:nvSpPr>
          <p:cNvPr id="8" name="Otsikko 1"/>
          <p:cNvSpPr txBox="1">
            <a:spLocks/>
          </p:cNvSpPr>
          <p:nvPr/>
        </p:nvSpPr>
        <p:spPr>
          <a:xfrm>
            <a:off x="609600" y="989112"/>
            <a:ext cx="8219256" cy="2223864"/>
          </a:xfrm>
          <a:prstGeom prst="rect">
            <a:avLst/>
          </a:prstGeom>
        </p:spPr>
        <p:txBody>
          <a:bodyPr vert="horz" lIns="91440" tIns="45720" rIns="91440" bIns="45720" rtlCol="0" anchor="ctr">
            <a:normAutofit fontScale="97500"/>
          </a:bodyPr>
          <a:lstStyle>
            <a:lvl1pPr algn="ctr" defTabSz="914400" rtl="0" eaLnBrk="1" latinLnBrk="0" hangingPunct="1">
              <a:spcBef>
                <a:spcPct val="0"/>
              </a:spcBef>
              <a:buNone/>
              <a:defRPr sz="4400" kern="1200">
                <a:solidFill>
                  <a:schemeClr val="tx1"/>
                </a:solidFill>
                <a:latin typeface="+mj-lt"/>
                <a:ea typeface="+mj-ea"/>
                <a:cs typeface="+mj-cs"/>
              </a:defRPr>
            </a:lvl1pPr>
          </a:lstStyle>
          <a:p>
            <a:endParaRPr lang="fi-FI" dirty="0">
              <a:solidFill>
                <a:srgbClr val="7030A0"/>
              </a:solidFill>
            </a:endParaRPr>
          </a:p>
        </p:txBody>
      </p:sp>
    </p:spTree>
    <p:extLst>
      <p:ext uri="{BB962C8B-B14F-4D97-AF65-F5344CB8AC3E}">
        <p14:creationId xmlns:p14="http://schemas.microsoft.com/office/powerpoint/2010/main" val="26120946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 name="Kuvaselitenuoli oikealle 48">
            <a:hlinkClick r:id="" action="ppaction://noaction"/>
          </p:cNvPr>
          <p:cNvSpPr>
            <a:spLocks noChangeArrowheads="1"/>
          </p:cNvSpPr>
          <p:nvPr/>
        </p:nvSpPr>
        <p:spPr bwMode="auto">
          <a:xfrm>
            <a:off x="1963045" y="893778"/>
            <a:ext cx="419100" cy="5629275"/>
          </a:xfrm>
          <a:prstGeom prst="rightArrowCallout">
            <a:avLst>
              <a:gd name="adj1" fmla="val 24998"/>
              <a:gd name="adj2" fmla="val 24998"/>
              <a:gd name="adj3" fmla="val 25000"/>
              <a:gd name="adj4" fmla="val 64977"/>
            </a:avLst>
          </a:prstGeom>
          <a:ln>
            <a:headEnd/>
            <a:tailEnd/>
          </a:ln>
        </p:spPr>
        <p:style>
          <a:lnRef idx="2">
            <a:schemeClr val="accent3"/>
          </a:lnRef>
          <a:fillRef idx="1">
            <a:schemeClr val="lt1"/>
          </a:fillRef>
          <a:effectRef idx="0">
            <a:schemeClr val="accent3"/>
          </a:effectRef>
          <a:fontRef idx="minor">
            <a:schemeClr val="dk1"/>
          </a:fontRef>
        </p:style>
        <p:txBody>
          <a:bodyPr vert="horz" wrap="square" lIns="91440" tIns="45720" rIns="91440" bIns="45720" numCol="1" anchor="ctr" anchorCtr="0" compatLnSpc="1">
            <a:prstTxWarp prst="textNoShape">
              <a:avLst/>
            </a:prstTxWarp>
          </a:bodyPr>
          <a:lstStyle/>
          <a:p>
            <a:pPr fontAlgn="base">
              <a:spcBef>
                <a:spcPct val="0"/>
              </a:spcBef>
              <a:spcAft>
                <a:spcPct val="0"/>
              </a:spcAft>
            </a:pPr>
            <a:r>
              <a:rPr lang="fi-FI" altLang="fi-FI" sz="1400" b="1" dirty="0" smtClean="0">
                <a:solidFill>
                  <a:prstClr val="black"/>
                </a:solidFill>
                <a:latin typeface="Calibri" pitchFamily="34" charset="0"/>
                <a:ea typeface="Times New Roman" pitchFamily="18" charset="0"/>
                <a:cs typeface="Arial" pitchFamily="34" charset="0"/>
              </a:rPr>
              <a:t>AIHEEHDOTUKSET</a:t>
            </a:r>
            <a:endParaRPr lang="fi-FI" altLang="fi-FI" dirty="0" smtClean="0">
              <a:solidFill>
                <a:prstClr val="black"/>
              </a:solidFill>
              <a:latin typeface="Arial" pitchFamily="34" charset="0"/>
              <a:cs typeface="Arial" pitchFamily="34" charset="0"/>
            </a:endParaRPr>
          </a:p>
        </p:txBody>
      </p:sp>
      <p:sp>
        <p:nvSpPr>
          <p:cNvPr id="38" name="Ellipsi 1"/>
          <p:cNvSpPr>
            <a:spLocks noChangeArrowheads="1"/>
          </p:cNvSpPr>
          <p:nvPr/>
        </p:nvSpPr>
        <p:spPr bwMode="auto">
          <a:xfrm>
            <a:off x="107504" y="879475"/>
            <a:ext cx="1844300" cy="676275"/>
          </a:xfrm>
          <a:prstGeom prst="ellipse">
            <a:avLst/>
          </a:prstGeom>
          <a:solidFill>
            <a:srgbClr val="99FF66"/>
          </a:solidFill>
          <a:ln>
            <a:solidFill>
              <a:srgbClr val="00B050"/>
            </a:solidFill>
            <a:headEnd/>
            <a:tailEnd/>
          </a:ln>
        </p:spPr>
        <p:style>
          <a:lnRef idx="2">
            <a:schemeClr val="accent1"/>
          </a:lnRef>
          <a:fillRef idx="1">
            <a:schemeClr val="lt1"/>
          </a:fillRef>
          <a:effectRef idx="0">
            <a:schemeClr val="accent1"/>
          </a:effectRef>
          <a:fontRef idx="minor">
            <a:schemeClr val="dk1"/>
          </a:fontRef>
        </p:style>
        <p:txBody>
          <a:bodyPr vert="horz" wrap="square" lIns="91440" tIns="45720" rIns="91440" bIns="45720" numCol="1" anchor="ctr" anchorCtr="0" compatLnSpc="1">
            <a:prstTxWarp prst="textNoShape">
              <a:avLst/>
            </a:prstTxWarp>
          </a:bodyPr>
          <a:lstStyle/>
          <a:p>
            <a:pPr algn="ctr" fontAlgn="base">
              <a:spcBef>
                <a:spcPct val="0"/>
              </a:spcBef>
              <a:spcAft>
                <a:spcPct val="0"/>
              </a:spcAft>
            </a:pPr>
            <a:r>
              <a:rPr lang="fi-FI" altLang="fi-FI" sz="1200" b="1" dirty="0" smtClean="0">
                <a:solidFill>
                  <a:prstClr val="black"/>
                </a:solidFill>
                <a:latin typeface="Calibri" pitchFamily="34" charset="0"/>
                <a:ea typeface="Times New Roman" pitchFamily="18" charset="0"/>
                <a:cs typeface="Arial" pitchFamily="34" charset="0"/>
              </a:rPr>
              <a:t>PALKOn jäsenet ja jaostot</a:t>
            </a:r>
            <a:endParaRPr lang="fi-FI" altLang="fi-FI" dirty="0" smtClean="0">
              <a:solidFill>
                <a:prstClr val="black"/>
              </a:solidFill>
              <a:latin typeface="Arial" pitchFamily="34" charset="0"/>
              <a:cs typeface="Arial" pitchFamily="34" charset="0"/>
            </a:endParaRPr>
          </a:p>
        </p:txBody>
      </p:sp>
      <p:sp>
        <p:nvSpPr>
          <p:cNvPr id="39" name="Ellipsi 2"/>
          <p:cNvSpPr>
            <a:spLocks noChangeArrowheads="1"/>
          </p:cNvSpPr>
          <p:nvPr/>
        </p:nvSpPr>
        <p:spPr bwMode="auto">
          <a:xfrm>
            <a:off x="5249646" y="1955376"/>
            <a:ext cx="3973421" cy="3357130"/>
          </a:xfrm>
          <a:prstGeom prst="ellipse">
            <a:avLst/>
          </a:prstGeom>
          <a:ln>
            <a:headEnd/>
            <a:tailEn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anchor="ctr" anchorCtr="0" compatLnSpc="1">
            <a:prstTxWarp prst="textNoShape">
              <a:avLst/>
            </a:prstTxWarp>
          </a:bodyPr>
          <a:lstStyle/>
          <a:p>
            <a:pPr algn="ctr" fontAlgn="base">
              <a:spcBef>
                <a:spcPct val="0"/>
              </a:spcBef>
              <a:spcAft>
                <a:spcPct val="0"/>
              </a:spcAft>
            </a:pPr>
            <a:endParaRPr lang="fi-FI" altLang="fi-FI" dirty="0" smtClean="0">
              <a:solidFill>
                <a:prstClr val="black"/>
              </a:solidFill>
              <a:latin typeface="Arial" pitchFamily="34" charset="0"/>
              <a:cs typeface="Arial" pitchFamily="34" charset="0"/>
            </a:endParaRPr>
          </a:p>
        </p:txBody>
      </p:sp>
      <p:sp>
        <p:nvSpPr>
          <p:cNvPr id="40" name="Ellipsi 3"/>
          <p:cNvSpPr>
            <a:spLocks noChangeArrowheads="1"/>
          </p:cNvSpPr>
          <p:nvPr/>
        </p:nvSpPr>
        <p:spPr bwMode="auto">
          <a:xfrm>
            <a:off x="4111378" y="1660736"/>
            <a:ext cx="2005598" cy="705080"/>
          </a:xfrm>
          <a:prstGeom prst="ellipse">
            <a:avLst/>
          </a:prstGeom>
          <a:ln>
            <a:headEnd/>
            <a:tailEnd/>
          </a:ln>
        </p:spPr>
        <p:style>
          <a:lnRef idx="2">
            <a:schemeClr val="accent1"/>
          </a:lnRef>
          <a:fillRef idx="1">
            <a:schemeClr val="lt1"/>
          </a:fillRef>
          <a:effectRef idx="0">
            <a:schemeClr val="accent1"/>
          </a:effectRef>
          <a:fontRef idx="minor">
            <a:schemeClr val="dk1"/>
          </a:fontRef>
        </p:style>
        <p:txBody>
          <a:bodyPr vert="horz" wrap="square" lIns="91440" tIns="45720" rIns="91440" bIns="45720" numCol="1" anchor="ctr" anchorCtr="0" compatLnSpc="1">
            <a:prstTxWarp prst="textNoShape">
              <a:avLst/>
            </a:prstTxWarp>
          </a:bodyPr>
          <a:lstStyle/>
          <a:p>
            <a:pPr algn="ctr" fontAlgn="base">
              <a:spcBef>
                <a:spcPct val="0"/>
              </a:spcBef>
              <a:spcAft>
                <a:spcPct val="0"/>
              </a:spcAft>
            </a:pPr>
            <a:r>
              <a:rPr lang="fi-FI" altLang="fi-FI" sz="1200" b="1" dirty="0" smtClean="0">
                <a:solidFill>
                  <a:prstClr val="black"/>
                </a:solidFill>
                <a:latin typeface="Calibri" pitchFamily="34" charset="0"/>
                <a:ea typeface="Times New Roman" pitchFamily="18" charset="0"/>
                <a:cs typeface="Arial" pitchFamily="34" charset="0"/>
              </a:rPr>
              <a:t>Ei suositusta</a:t>
            </a:r>
          </a:p>
          <a:p>
            <a:pPr algn="ctr" fontAlgn="base">
              <a:spcBef>
                <a:spcPct val="0"/>
              </a:spcBef>
              <a:spcAft>
                <a:spcPct val="0"/>
              </a:spcAft>
            </a:pPr>
            <a:r>
              <a:rPr lang="fi-FI" altLang="fi-FI" sz="900" dirty="0" err="1" smtClean="0">
                <a:solidFill>
                  <a:prstClr val="black"/>
                </a:solidFill>
                <a:latin typeface="Calibri" pitchFamily="34" charset="0"/>
                <a:cs typeface="Arial" pitchFamily="34" charset="0"/>
              </a:rPr>
              <a:t>www.palveluvalikoima.fi</a:t>
            </a:r>
            <a:endParaRPr lang="fi-FI" altLang="fi-FI" sz="1100" dirty="0" smtClean="0">
              <a:solidFill>
                <a:prstClr val="black"/>
              </a:solidFill>
              <a:latin typeface="Arial" pitchFamily="34" charset="0"/>
              <a:cs typeface="Arial" pitchFamily="34" charset="0"/>
            </a:endParaRPr>
          </a:p>
        </p:txBody>
      </p:sp>
      <p:sp>
        <p:nvSpPr>
          <p:cNvPr id="41" name="Ellipsi 4"/>
          <p:cNvSpPr>
            <a:spLocks noChangeArrowheads="1"/>
          </p:cNvSpPr>
          <p:nvPr/>
        </p:nvSpPr>
        <p:spPr bwMode="auto">
          <a:xfrm>
            <a:off x="107503" y="2403475"/>
            <a:ext cx="1853826" cy="714375"/>
          </a:xfrm>
          <a:prstGeom prst="ellipse">
            <a:avLst/>
          </a:prstGeom>
          <a:ln>
            <a:headEnd/>
            <a:tailEnd/>
          </a:ln>
        </p:spPr>
        <p:style>
          <a:lnRef idx="2">
            <a:schemeClr val="accent1"/>
          </a:lnRef>
          <a:fillRef idx="1">
            <a:schemeClr val="lt1"/>
          </a:fillRef>
          <a:effectRef idx="0">
            <a:schemeClr val="accent1"/>
          </a:effectRef>
          <a:fontRef idx="minor">
            <a:schemeClr val="dk1"/>
          </a:fontRef>
        </p:style>
        <p:txBody>
          <a:bodyPr vert="horz" wrap="square" lIns="91440" tIns="45720" rIns="91440" bIns="45720" numCol="1" anchor="ctr" anchorCtr="0" compatLnSpc="1">
            <a:prstTxWarp prst="textNoShape">
              <a:avLst/>
            </a:prstTxWarp>
          </a:bodyPr>
          <a:lstStyle/>
          <a:p>
            <a:pPr algn="ctr" fontAlgn="base">
              <a:spcBef>
                <a:spcPct val="0"/>
              </a:spcBef>
              <a:spcAft>
                <a:spcPct val="0"/>
              </a:spcAft>
            </a:pPr>
            <a:r>
              <a:rPr lang="fi-FI" altLang="fi-FI" sz="1200" b="1" dirty="0" smtClean="0">
                <a:solidFill>
                  <a:prstClr val="black"/>
                </a:solidFill>
                <a:latin typeface="Calibri" pitchFamily="34" charset="0"/>
                <a:ea typeface="Times New Roman" pitchFamily="18" charset="0"/>
                <a:cs typeface="Arial" pitchFamily="34" charset="0"/>
              </a:rPr>
              <a:t>Viranomaiset (Kela ym.)</a:t>
            </a:r>
            <a:endParaRPr lang="fi-FI" altLang="fi-FI" dirty="0" smtClean="0">
              <a:solidFill>
                <a:prstClr val="black"/>
              </a:solidFill>
              <a:latin typeface="Arial" pitchFamily="34" charset="0"/>
              <a:cs typeface="Arial" pitchFamily="34" charset="0"/>
            </a:endParaRPr>
          </a:p>
        </p:txBody>
      </p:sp>
      <p:sp>
        <p:nvSpPr>
          <p:cNvPr id="42" name="Ellipsi 5"/>
          <p:cNvSpPr>
            <a:spLocks noChangeArrowheads="1"/>
          </p:cNvSpPr>
          <p:nvPr/>
        </p:nvSpPr>
        <p:spPr bwMode="auto">
          <a:xfrm>
            <a:off x="107502" y="3189287"/>
            <a:ext cx="1871497" cy="942975"/>
          </a:xfrm>
          <a:prstGeom prst="ellipse">
            <a:avLst/>
          </a:prstGeom>
          <a:ln>
            <a:headEnd/>
            <a:tailEnd/>
          </a:ln>
        </p:spPr>
        <p:style>
          <a:lnRef idx="2">
            <a:schemeClr val="accent1"/>
          </a:lnRef>
          <a:fillRef idx="1">
            <a:schemeClr val="lt1"/>
          </a:fillRef>
          <a:effectRef idx="0">
            <a:schemeClr val="accent1"/>
          </a:effectRef>
          <a:fontRef idx="minor">
            <a:schemeClr val="dk1"/>
          </a:fontRef>
        </p:style>
        <p:txBody>
          <a:bodyPr vert="horz" wrap="square" lIns="91440" tIns="45720" rIns="91440" bIns="45720" numCol="1" anchor="ctr" anchorCtr="0" compatLnSpc="1">
            <a:prstTxWarp prst="textNoShape">
              <a:avLst/>
            </a:prstTxWarp>
          </a:bodyPr>
          <a:lstStyle/>
          <a:p>
            <a:pPr algn="ctr" fontAlgn="base">
              <a:spcBef>
                <a:spcPct val="0"/>
              </a:spcBef>
              <a:spcAft>
                <a:spcPct val="0"/>
              </a:spcAft>
            </a:pPr>
            <a:r>
              <a:rPr lang="fi-FI" altLang="fi-FI" sz="1200" b="1" dirty="0" smtClean="0">
                <a:solidFill>
                  <a:prstClr val="black"/>
                </a:solidFill>
                <a:latin typeface="Calibri" pitchFamily="34" charset="0"/>
                <a:ea typeface="Times New Roman" pitchFamily="18" charset="0"/>
                <a:cs typeface="Arial" pitchFamily="34" charset="0"/>
              </a:rPr>
              <a:t>Terveydenhuollon palveluiden järjestäjät</a:t>
            </a:r>
            <a:endParaRPr lang="fi-FI" altLang="fi-FI" dirty="0" smtClean="0">
              <a:solidFill>
                <a:prstClr val="black"/>
              </a:solidFill>
              <a:latin typeface="Arial" pitchFamily="34" charset="0"/>
              <a:cs typeface="Arial" pitchFamily="34" charset="0"/>
            </a:endParaRPr>
          </a:p>
        </p:txBody>
      </p:sp>
      <p:sp>
        <p:nvSpPr>
          <p:cNvPr id="43" name="Ellipsi 6"/>
          <p:cNvSpPr>
            <a:spLocks noChangeArrowheads="1"/>
          </p:cNvSpPr>
          <p:nvPr/>
        </p:nvSpPr>
        <p:spPr bwMode="auto">
          <a:xfrm>
            <a:off x="107504" y="4171824"/>
            <a:ext cx="1883221" cy="904875"/>
          </a:xfrm>
          <a:prstGeom prst="ellipse">
            <a:avLst/>
          </a:prstGeom>
          <a:ln>
            <a:headEnd/>
            <a:tailEnd/>
          </a:ln>
        </p:spPr>
        <p:style>
          <a:lnRef idx="2">
            <a:schemeClr val="accent1"/>
          </a:lnRef>
          <a:fillRef idx="1">
            <a:schemeClr val="lt1"/>
          </a:fillRef>
          <a:effectRef idx="0">
            <a:schemeClr val="accent1"/>
          </a:effectRef>
          <a:fontRef idx="minor">
            <a:schemeClr val="dk1"/>
          </a:fontRef>
        </p:style>
        <p:txBody>
          <a:bodyPr vert="horz" wrap="square" lIns="91440" tIns="45720" rIns="91440" bIns="45720" numCol="1" anchor="ctr" anchorCtr="0" compatLnSpc="1">
            <a:prstTxWarp prst="textNoShape">
              <a:avLst/>
            </a:prstTxWarp>
          </a:bodyPr>
          <a:lstStyle/>
          <a:p>
            <a:pPr algn="ctr" fontAlgn="base">
              <a:spcBef>
                <a:spcPct val="0"/>
              </a:spcBef>
              <a:spcAft>
                <a:spcPct val="0"/>
              </a:spcAft>
            </a:pPr>
            <a:r>
              <a:rPr lang="fi-FI" altLang="fi-FI" sz="1200" b="1" dirty="0" smtClean="0">
                <a:solidFill>
                  <a:prstClr val="black"/>
                </a:solidFill>
                <a:latin typeface="Calibri" pitchFamily="34" charset="0"/>
                <a:ea typeface="Times New Roman" pitchFamily="18" charset="0"/>
                <a:cs typeface="Arial" pitchFamily="34" charset="0"/>
              </a:rPr>
              <a:t>Terveydenhuollon palveluiden tuottajat</a:t>
            </a:r>
            <a:endParaRPr lang="fi-FI" altLang="fi-FI" dirty="0" smtClean="0">
              <a:solidFill>
                <a:prstClr val="black"/>
              </a:solidFill>
              <a:latin typeface="Arial" pitchFamily="34" charset="0"/>
              <a:cs typeface="Arial" pitchFamily="34" charset="0"/>
            </a:endParaRPr>
          </a:p>
        </p:txBody>
      </p:sp>
      <p:sp>
        <p:nvSpPr>
          <p:cNvPr id="44" name="Ellipsi 7"/>
          <p:cNvSpPr>
            <a:spLocks noChangeArrowheads="1"/>
          </p:cNvSpPr>
          <p:nvPr/>
        </p:nvSpPr>
        <p:spPr bwMode="auto">
          <a:xfrm>
            <a:off x="107504" y="5112878"/>
            <a:ext cx="1900071" cy="742950"/>
          </a:xfrm>
          <a:prstGeom prst="ellipse">
            <a:avLst/>
          </a:prstGeom>
          <a:ln>
            <a:headEnd/>
            <a:tailEnd/>
          </a:ln>
        </p:spPr>
        <p:style>
          <a:lnRef idx="2">
            <a:schemeClr val="accent1"/>
          </a:lnRef>
          <a:fillRef idx="1">
            <a:schemeClr val="lt1"/>
          </a:fillRef>
          <a:effectRef idx="0">
            <a:schemeClr val="accent1"/>
          </a:effectRef>
          <a:fontRef idx="minor">
            <a:schemeClr val="dk1"/>
          </a:fontRef>
        </p:style>
        <p:txBody>
          <a:bodyPr vert="horz" wrap="square" lIns="91440" tIns="45720" rIns="91440" bIns="45720" numCol="1" anchor="ctr" anchorCtr="0" compatLnSpc="1">
            <a:prstTxWarp prst="textNoShape">
              <a:avLst/>
            </a:prstTxWarp>
          </a:bodyPr>
          <a:lstStyle/>
          <a:p>
            <a:pPr algn="ctr" fontAlgn="base">
              <a:spcBef>
                <a:spcPct val="0"/>
              </a:spcBef>
              <a:spcAft>
                <a:spcPct val="0"/>
              </a:spcAft>
            </a:pPr>
            <a:r>
              <a:rPr lang="fi-FI" altLang="fi-FI" sz="1200" b="1" dirty="0" smtClean="0">
                <a:solidFill>
                  <a:prstClr val="black"/>
                </a:solidFill>
                <a:latin typeface="Calibri" pitchFamily="34" charset="0"/>
                <a:ea typeface="Times New Roman" pitchFamily="18" charset="0"/>
                <a:cs typeface="Arial" pitchFamily="34" charset="0"/>
              </a:rPr>
              <a:t>Terveydenhuollon ammattilaiset</a:t>
            </a:r>
            <a:endParaRPr lang="fi-FI" altLang="fi-FI" dirty="0" smtClean="0">
              <a:solidFill>
                <a:prstClr val="black"/>
              </a:solidFill>
              <a:latin typeface="Arial" pitchFamily="34" charset="0"/>
              <a:cs typeface="Arial" pitchFamily="34" charset="0"/>
            </a:endParaRPr>
          </a:p>
        </p:txBody>
      </p:sp>
      <p:sp>
        <p:nvSpPr>
          <p:cNvPr id="45" name="Ellipsi 8"/>
          <p:cNvSpPr>
            <a:spLocks noChangeArrowheads="1"/>
          </p:cNvSpPr>
          <p:nvPr/>
        </p:nvSpPr>
        <p:spPr bwMode="auto">
          <a:xfrm>
            <a:off x="107503" y="1646238"/>
            <a:ext cx="1845859" cy="618276"/>
          </a:xfrm>
          <a:prstGeom prst="ellipse">
            <a:avLst/>
          </a:prstGeom>
          <a:ln>
            <a:headEnd/>
            <a:tailEnd/>
          </a:ln>
        </p:spPr>
        <p:style>
          <a:lnRef idx="2">
            <a:schemeClr val="accent1"/>
          </a:lnRef>
          <a:fillRef idx="1">
            <a:schemeClr val="lt1"/>
          </a:fillRef>
          <a:effectRef idx="0">
            <a:schemeClr val="accent1"/>
          </a:effectRef>
          <a:fontRef idx="minor">
            <a:schemeClr val="dk1"/>
          </a:fontRef>
        </p:style>
        <p:txBody>
          <a:bodyPr vert="horz" wrap="square" lIns="91440" tIns="45720" rIns="91440" bIns="45720" numCol="1" anchor="ctr" anchorCtr="0" compatLnSpc="1">
            <a:prstTxWarp prst="textNoShape">
              <a:avLst/>
            </a:prstTxWarp>
          </a:bodyPr>
          <a:lstStyle/>
          <a:p>
            <a:pPr algn="ctr" fontAlgn="base">
              <a:spcBef>
                <a:spcPct val="0"/>
              </a:spcBef>
              <a:spcAft>
                <a:spcPct val="0"/>
              </a:spcAft>
            </a:pPr>
            <a:r>
              <a:rPr lang="fi-FI" altLang="fi-FI" sz="1200" b="1" dirty="0" smtClean="0">
                <a:solidFill>
                  <a:prstClr val="black"/>
                </a:solidFill>
                <a:latin typeface="Calibri" pitchFamily="34" charset="0"/>
                <a:ea typeface="Times New Roman" pitchFamily="18" charset="0"/>
                <a:cs typeface="Arial" pitchFamily="34" charset="0"/>
              </a:rPr>
              <a:t>Potilaat</a:t>
            </a:r>
            <a:endParaRPr lang="fi-FI" altLang="fi-FI" dirty="0" smtClean="0">
              <a:solidFill>
                <a:prstClr val="black"/>
              </a:solidFill>
              <a:latin typeface="Arial" pitchFamily="34" charset="0"/>
              <a:cs typeface="Arial" pitchFamily="34" charset="0"/>
            </a:endParaRPr>
          </a:p>
        </p:txBody>
      </p:sp>
      <p:sp>
        <p:nvSpPr>
          <p:cNvPr id="46" name="Ellipsi 9"/>
          <p:cNvSpPr>
            <a:spLocks noChangeArrowheads="1"/>
          </p:cNvSpPr>
          <p:nvPr/>
        </p:nvSpPr>
        <p:spPr bwMode="auto">
          <a:xfrm>
            <a:off x="107504" y="5913438"/>
            <a:ext cx="1900071" cy="609615"/>
          </a:xfrm>
          <a:prstGeom prst="ellipse">
            <a:avLst/>
          </a:prstGeom>
          <a:ln>
            <a:headEnd/>
            <a:tailEnd/>
          </a:ln>
        </p:spPr>
        <p:style>
          <a:lnRef idx="2">
            <a:schemeClr val="accent1"/>
          </a:lnRef>
          <a:fillRef idx="1">
            <a:schemeClr val="lt1"/>
          </a:fillRef>
          <a:effectRef idx="0">
            <a:schemeClr val="accent1"/>
          </a:effectRef>
          <a:fontRef idx="minor">
            <a:schemeClr val="dk1"/>
          </a:fontRef>
        </p:style>
        <p:txBody>
          <a:bodyPr vert="horz" wrap="square" lIns="91440" tIns="45720" rIns="91440" bIns="45720" numCol="1" anchor="ctr" anchorCtr="0" compatLnSpc="1">
            <a:prstTxWarp prst="textNoShape">
              <a:avLst/>
            </a:prstTxWarp>
          </a:bodyPr>
          <a:lstStyle/>
          <a:p>
            <a:pPr algn="ctr" fontAlgn="base">
              <a:spcBef>
                <a:spcPct val="0"/>
              </a:spcBef>
              <a:spcAft>
                <a:spcPct val="0"/>
              </a:spcAft>
            </a:pPr>
            <a:r>
              <a:rPr lang="fi-FI" altLang="fi-FI" sz="1200" b="1" smtClean="0">
                <a:solidFill>
                  <a:prstClr val="black"/>
                </a:solidFill>
                <a:latin typeface="Calibri" pitchFamily="34" charset="0"/>
                <a:ea typeface="Times New Roman" pitchFamily="18" charset="0"/>
                <a:cs typeface="Arial" pitchFamily="34" charset="0"/>
              </a:rPr>
              <a:t>Järjestöt</a:t>
            </a:r>
            <a:endParaRPr lang="fi-FI" altLang="fi-FI" smtClean="0">
              <a:solidFill>
                <a:prstClr val="black"/>
              </a:solidFill>
              <a:latin typeface="Arial" pitchFamily="34" charset="0"/>
              <a:cs typeface="Arial" pitchFamily="34" charset="0"/>
            </a:endParaRPr>
          </a:p>
        </p:txBody>
      </p:sp>
      <p:sp>
        <p:nvSpPr>
          <p:cNvPr id="47" name="Ellipsi 12">
            <a:hlinkClick r:id="" action="ppaction://noaction"/>
          </p:cNvPr>
          <p:cNvSpPr>
            <a:spLocks noChangeArrowheads="1"/>
          </p:cNvSpPr>
          <p:nvPr/>
        </p:nvSpPr>
        <p:spPr bwMode="auto">
          <a:xfrm>
            <a:off x="7081570" y="5366298"/>
            <a:ext cx="1976315" cy="917741"/>
          </a:xfrm>
          <a:prstGeom prst="ellipse">
            <a:avLst/>
          </a:prstGeom>
          <a:ln>
            <a:headEnd/>
            <a:tailEn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anchor="ctr" anchorCtr="0" compatLnSpc="1">
            <a:prstTxWarp prst="textNoShape">
              <a:avLst/>
            </a:prstTxWarp>
          </a:bodyPr>
          <a:lstStyle/>
          <a:p>
            <a:pPr algn="ctr" fontAlgn="base">
              <a:spcBef>
                <a:spcPct val="0"/>
              </a:spcBef>
              <a:spcAft>
                <a:spcPct val="0"/>
              </a:spcAft>
            </a:pPr>
            <a:r>
              <a:rPr lang="fi-FI" altLang="fi-FI" sz="1200" b="1" dirty="0" smtClean="0">
                <a:solidFill>
                  <a:prstClr val="black"/>
                </a:solidFill>
                <a:latin typeface="Calibri" pitchFamily="34" charset="0"/>
                <a:ea typeface="Times New Roman" pitchFamily="18" charset="0"/>
                <a:cs typeface="Arial" pitchFamily="34" charset="0"/>
              </a:rPr>
              <a:t>Suositusluonnos </a:t>
            </a:r>
            <a:r>
              <a:rPr lang="fi-FI" altLang="fi-FI" sz="1200" b="1" dirty="0" err="1" smtClean="0">
                <a:solidFill>
                  <a:prstClr val="black"/>
                </a:solidFill>
                <a:latin typeface="Calibri" pitchFamily="34" charset="0"/>
                <a:ea typeface="Times New Roman" pitchFamily="18" charset="0"/>
                <a:cs typeface="Arial" pitchFamily="34" charset="0"/>
              </a:rPr>
              <a:t>kommentoitavaksi</a:t>
            </a:r>
            <a:r>
              <a:rPr lang="fi-FI" altLang="fi-FI" sz="900" dirty="0" err="1" smtClean="0">
                <a:solidFill>
                  <a:prstClr val="black"/>
                </a:solidFill>
                <a:latin typeface="Calibri" pitchFamily="34" charset="0"/>
                <a:ea typeface="Times New Roman" pitchFamily="18" charset="0"/>
                <a:cs typeface="Arial" pitchFamily="34" charset="0"/>
              </a:rPr>
              <a:t>www.palveluvalikoima.fi</a:t>
            </a:r>
            <a:endParaRPr lang="fi-FI" altLang="fi-FI" dirty="0" smtClean="0">
              <a:solidFill>
                <a:prstClr val="black"/>
              </a:solidFill>
              <a:latin typeface="Arial" pitchFamily="34" charset="0"/>
              <a:cs typeface="Arial" pitchFamily="34" charset="0"/>
            </a:endParaRPr>
          </a:p>
        </p:txBody>
      </p:sp>
      <p:sp>
        <p:nvSpPr>
          <p:cNvPr id="48" name="Suorakulmio 14">
            <a:hlinkClick r:id="" action="ppaction://noaction"/>
          </p:cNvPr>
          <p:cNvSpPr>
            <a:spLocks noChangeArrowheads="1"/>
          </p:cNvSpPr>
          <p:nvPr/>
        </p:nvSpPr>
        <p:spPr bwMode="auto">
          <a:xfrm>
            <a:off x="6804248" y="3722687"/>
            <a:ext cx="1031404" cy="1360354"/>
          </a:xfrm>
          <a:prstGeom prst="rect">
            <a:avLst/>
          </a:prstGeom>
          <a:solidFill>
            <a:srgbClr val="99FF66"/>
          </a:solidFill>
          <a:ln>
            <a:headEnd/>
            <a:tailEnd/>
          </a:ln>
        </p:spPr>
        <p:style>
          <a:lnRef idx="2">
            <a:schemeClr val="accent1"/>
          </a:lnRef>
          <a:fillRef idx="1">
            <a:schemeClr val="lt1"/>
          </a:fillRef>
          <a:effectRef idx="0">
            <a:schemeClr val="accent1"/>
          </a:effectRef>
          <a:fontRef idx="minor">
            <a:schemeClr val="dk1"/>
          </a:fontRef>
        </p:style>
        <p:txBody>
          <a:bodyPr vert="horz" wrap="square" lIns="91440" tIns="45720" rIns="91440" bIns="45720" numCol="1" anchor="ctr" anchorCtr="0" compatLnSpc="1">
            <a:prstTxWarp prst="textNoShape">
              <a:avLst/>
            </a:prstTxWarp>
          </a:bodyPr>
          <a:lstStyle/>
          <a:p>
            <a:pPr algn="ctr" fontAlgn="base">
              <a:spcBef>
                <a:spcPct val="0"/>
              </a:spcBef>
              <a:spcAft>
                <a:spcPct val="0"/>
              </a:spcAft>
            </a:pPr>
            <a:r>
              <a:rPr lang="fi-FI" altLang="fi-FI" sz="1200" b="1" dirty="0" smtClean="0">
                <a:solidFill>
                  <a:prstClr val="black"/>
                </a:solidFill>
                <a:latin typeface="Calibri" pitchFamily="34" charset="0"/>
                <a:ea typeface="Times New Roman" pitchFamily="18" charset="0"/>
                <a:cs typeface="Arial" pitchFamily="34" charset="0"/>
              </a:rPr>
              <a:t>SELVITYKSET</a:t>
            </a:r>
            <a:endParaRPr lang="fi-FI" altLang="fi-FI" sz="600" dirty="0" smtClean="0">
              <a:solidFill>
                <a:prstClr val="black"/>
              </a:solidFill>
              <a:latin typeface="Arial" pitchFamily="34" charset="0"/>
              <a:cs typeface="Arial" pitchFamily="34" charset="0"/>
            </a:endParaRPr>
          </a:p>
          <a:p>
            <a:pPr algn="ctr" eaLnBrk="0" fontAlgn="base" hangingPunct="0">
              <a:spcBef>
                <a:spcPct val="0"/>
              </a:spcBef>
              <a:spcAft>
                <a:spcPct val="0"/>
              </a:spcAft>
            </a:pPr>
            <a:r>
              <a:rPr lang="fi-FI" altLang="fi-FI" sz="1200" dirty="0" smtClean="0">
                <a:solidFill>
                  <a:prstClr val="black"/>
                </a:solidFill>
                <a:latin typeface="Calibri" pitchFamily="34" charset="0"/>
                <a:ea typeface="Times New Roman" pitchFamily="18" charset="0"/>
                <a:cs typeface="Arial" pitchFamily="34" charset="0"/>
              </a:rPr>
              <a:t>Fimea</a:t>
            </a:r>
            <a:endParaRPr lang="fi-FI" altLang="fi-FI" sz="600" dirty="0" smtClean="0">
              <a:solidFill>
                <a:prstClr val="black"/>
              </a:solidFill>
              <a:latin typeface="Arial" pitchFamily="34" charset="0"/>
              <a:cs typeface="Arial" pitchFamily="34" charset="0"/>
            </a:endParaRPr>
          </a:p>
          <a:p>
            <a:pPr algn="ctr" eaLnBrk="0" fontAlgn="base" hangingPunct="0">
              <a:spcBef>
                <a:spcPct val="0"/>
              </a:spcBef>
              <a:spcAft>
                <a:spcPct val="0"/>
              </a:spcAft>
            </a:pPr>
            <a:r>
              <a:rPr lang="fi-FI" altLang="fi-FI" sz="1200" dirty="0" err="1" smtClean="0">
                <a:solidFill>
                  <a:prstClr val="black"/>
                </a:solidFill>
                <a:latin typeface="Calibri" pitchFamily="34" charset="0"/>
                <a:ea typeface="Times New Roman" pitchFamily="18" charset="0"/>
                <a:cs typeface="Arial" pitchFamily="34" charset="0"/>
              </a:rPr>
              <a:t>FinOhta</a:t>
            </a:r>
            <a:endParaRPr lang="fi-FI" altLang="fi-FI" sz="600" dirty="0" smtClean="0">
              <a:solidFill>
                <a:prstClr val="black"/>
              </a:solidFill>
              <a:latin typeface="Arial" pitchFamily="34" charset="0"/>
              <a:cs typeface="Arial" pitchFamily="34" charset="0"/>
            </a:endParaRPr>
          </a:p>
          <a:p>
            <a:pPr algn="ctr" eaLnBrk="0" fontAlgn="base" hangingPunct="0">
              <a:spcBef>
                <a:spcPct val="0"/>
              </a:spcBef>
              <a:spcAft>
                <a:spcPct val="0"/>
              </a:spcAft>
            </a:pPr>
            <a:r>
              <a:rPr lang="fi-FI" altLang="fi-FI" sz="1200" dirty="0" smtClean="0">
                <a:solidFill>
                  <a:prstClr val="black"/>
                </a:solidFill>
                <a:latin typeface="Calibri" pitchFamily="34" charset="0"/>
                <a:ea typeface="Times New Roman" pitchFamily="18" charset="0"/>
                <a:cs typeface="Arial" pitchFamily="34" charset="0"/>
              </a:rPr>
              <a:t>Käypähoito</a:t>
            </a:r>
            <a:endParaRPr lang="fi-FI" altLang="fi-FI" sz="600" dirty="0" smtClean="0">
              <a:solidFill>
                <a:prstClr val="black"/>
              </a:solidFill>
              <a:latin typeface="Arial" pitchFamily="34" charset="0"/>
              <a:cs typeface="Arial" pitchFamily="34" charset="0"/>
            </a:endParaRPr>
          </a:p>
          <a:p>
            <a:pPr algn="ctr" eaLnBrk="0" fontAlgn="base" hangingPunct="0">
              <a:spcBef>
                <a:spcPct val="0"/>
              </a:spcBef>
              <a:spcAft>
                <a:spcPct val="0"/>
              </a:spcAft>
            </a:pPr>
            <a:r>
              <a:rPr lang="fi-FI" altLang="fi-FI" sz="1200" dirty="0" smtClean="0">
                <a:solidFill>
                  <a:prstClr val="black"/>
                </a:solidFill>
                <a:latin typeface="Calibri" pitchFamily="34" charset="0"/>
                <a:ea typeface="Times New Roman" pitchFamily="18" charset="0"/>
                <a:cs typeface="Arial" pitchFamily="34" charset="0"/>
              </a:rPr>
              <a:t>Kliiniset asiantuntijat</a:t>
            </a:r>
            <a:endParaRPr lang="fi-FI" altLang="fi-FI" dirty="0" smtClean="0">
              <a:solidFill>
                <a:prstClr val="black"/>
              </a:solidFill>
              <a:latin typeface="Arial" pitchFamily="34" charset="0"/>
              <a:cs typeface="Arial" pitchFamily="34" charset="0"/>
            </a:endParaRPr>
          </a:p>
        </p:txBody>
      </p:sp>
      <p:sp>
        <p:nvSpPr>
          <p:cNvPr id="49" name="Suorakulmio 15"/>
          <p:cNvSpPr>
            <a:spLocks noChangeArrowheads="1"/>
          </p:cNvSpPr>
          <p:nvPr/>
        </p:nvSpPr>
        <p:spPr bwMode="auto">
          <a:xfrm>
            <a:off x="6804248" y="2264514"/>
            <a:ext cx="1023937" cy="1133443"/>
          </a:xfrm>
          <a:prstGeom prst="rect">
            <a:avLst/>
          </a:prstGeom>
          <a:solidFill>
            <a:srgbClr val="99FF66"/>
          </a:solidFill>
          <a:ln>
            <a:headEnd/>
            <a:tailEnd/>
          </a:ln>
        </p:spPr>
        <p:style>
          <a:lnRef idx="2">
            <a:schemeClr val="accent1"/>
          </a:lnRef>
          <a:fillRef idx="1">
            <a:schemeClr val="lt1"/>
          </a:fillRef>
          <a:effectRef idx="0">
            <a:schemeClr val="accent1"/>
          </a:effectRef>
          <a:fontRef idx="minor">
            <a:schemeClr val="dk1"/>
          </a:fontRef>
        </p:style>
        <p:txBody>
          <a:bodyPr vert="horz" wrap="square" lIns="91440" tIns="45720" rIns="91440" bIns="45720" numCol="1" anchor="ctr" anchorCtr="0" compatLnSpc="1">
            <a:prstTxWarp prst="textNoShape">
              <a:avLst/>
            </a:prstTxWarp>
          </a:bodyPr>
          <a:lstStyle/>
          <a:p>
            <a:pPr algn="ctr" fontAlgn="base">
              <a:spcBef>
                <a:spcPct val="0"/>
              </a:spcBef>
              <a:spcAft>
                <a:spcPct val="0"/>
              </a:spcAft>
            </a:pPr>
            <a:r>
              <a:rPr lang="fi-FI" altLang="fi-FI" sz="1200" b="1" dirty="0" smtClean="0">
                <a:solidFill>
                  <a:prstClr val="black"/>
                </a:solidFill>
                <a:latin typeface="Calibri" pitchFamily="34" charset="0"/>
                <a:ea typeface="Times New Roman" pitchFamily="18" charset="0"/>
                <a:cs typeface="Arial" pitchFamily="34" charset="0"/>
              </a:rPr>
              <a:t>VALMISTELU</a:t>
            </a:r>
            <a:endParaRPr lang="fi-FI" altLang="fi-FI" sz="600" dirty="0" smtClean="0">
              <a:solidFill>
                <a:prstClr val="black"/>
              </a:solidFill>
              <a:latin typeface="Arial" pitchFamily="34" charset="0"/>
              <a:cs typeface="Arial" pitchFamily="34" charset="0"/>
            </a:endParaRPr>
          </a:p>
          <a:p>
            <a:pPr algn="ctr" eaLnBrk="0" fontAlgn="base" hangingPunct="0">
              <a:spcBef>
                <a:spcPct val="0"/>
              </a:spcBef>
              <a:spcAft>
                <a:spcPct val="0"/>
              </a:spcAft>
            </a:pPr>
            <a:r>
              <a:rPr lang="fi-FI" altLang="fi-FI" sz="1200" dirty="0" smtClean="0">
                <a:solidFill>
                  <a:prstClr val="black"/>
                </a:solidFill>
                <a:latin typeface="Calibri" pitchFamily="34" charset="0"/>
                <a:ea typeface="Times New Roman" pitchFamily="18" charset="0"/>
                <a:cs typeface="Arial" pitchFamily="34" charset="0"/>
              </a:rPr>
              <a:t>sihteeristö</a:t>
            </a:r>
            <a:endParaRPr lang="fi-FI" altLang="fi-FI" sz="600" dirty="0" smtClean="0">
              <a:solidFill>
                <a:prstClr val="black"/>
              </a:solidFill>
              <a:latin typeface="Arial" pitchFamily="34" charset="0"/>
              <a:cs typeface="Arial" pitchFamily="34" charset="0"/>
            </a:endParaRPr>
          </a:p>
          <a:p>
            <a:pPr algn="ctr" eaLnBrk="0" fontAlgn="base" hangingPunct="0">
              <a:spcBef>
                <a:spcPct val="0"/>
              </a:spcBef>
              <a:spcAft>
                <a:spcPct val="0"/>
              </a:spcAft>
            </a:pPr>
            <a:r>
              <a:rPr lang="fi-FI" altLang="fi-FI" sz="1200" dirty="0" smtClean="0">
                <a:solidFill>
                  <a:prstClr val="black"/>
                </a:solidFill>
                <a:latin typeface="Calibri" pitchFamily="34" charset="0"/>
                <a:ea typeface="Times New Roman" pitchFamily="18" charset="0"/>
                <a:cs typeface="Arial" pitchFamily="34" charset="0"/>
              </a:rPr>
              <a:t>jaostot</a:t>
            </a:r>
            <a:endParaRPr lang="fi-FI" altLang="fi-FI" sz="600" dirty="0" smtClean="0">
              <a:solidFill>
                <a:prstClr val="black"/>
              </a:solidFill>
              <a:latin typeface="Arial" pitchFamily="34" charset="0"/>
              <a:cs typeface="Arial" pitchFamily="34" charset="0"/>
            </a:endParaRPr>
          </a:p>
          <a:p>
            <a:pPr algn="ctr" eaLnBrk="0" fontAlgn="base" hangingPunct="0">
              <a:spcBef>
                <a:spcPct val="0"/>
              </a:spcBef>
              <a:spcAft>
                <a:spcPct val="0"/>
              </a:spcAft>
            </a:pPr>
            <a:r>
              <a:rPr lang="fi-FI" altLang="fi-FI" sz="1200" dirty="0" smtClean="0">
                <a:solidFill>
                  <a:prstClr val="black"/>
                </a:solidFill>
                <a:latin typeface="Calibri" pitchFamily="34" charset="0"/>
                <a:ea typeface="Times New Roman" pitchFamily="18" charset="0"/>
                <a:cs typeface="Arial" pitchFamily="34" charset="0"/>
              </a:rPr>
              <a:t>asiantuntijat</a:t>
            </a:r>
            <a:endParaRPr lang="fi-FI" altLang="fi-FI" dirty="0" smtClean="0">
              <a:solidFill>
                <a:prstClr val="black"/>
              </a:solidFill>
              <a:latin typeface="Arial" pitchFamily="34" charset="0"/>
              <a:cs typeface="Arial" pitchFamily="34" charset="0"/>
            </a:endParaRPr>
          </a:p>
        </p:txBody>
      </p:sp>
      <p:sp>
        <p:nvSpPr>
          <p:cNvPr id="50" name="Suorakulmio 16">
            <a:hlinkClick r:id="" action="ppaction://noaction"/>
          </p:cNvPr>
          <p:cNvSpPr>
            <a:spLocks noChangeArrowheads="1"/>
          </p:cNvSpPr>
          <p:nvPr/>
        </p:nvSpPr>
        <p:spPr bwMode="auto">
          <a:xfrm>
            <a:off x="3764938" y="3004453"/>
            <a:ext cx="1231976" cy="1312641"/>
          </a:xfrm>
          <a:prstGeom prst="rect">
            <a:avLst/>
          </a:prstGeom>
          <a:ln>
            <a:headEnd/>
            <a:tailEnd/>
          </a:ln>
        </p:spPr>
        <p:style>
          <a:lnRef idx="2">
            <a:schemeClr val="accent1"/>
          </a:lnRef>
          <a:fillRef idx="1">
            <a:schemeClr val="lt1"/>
          </a:fillRef>
          <a:effectRef idx="0">
            <a:schemeClr val="accent1"/>
          </a:effectRef>
          <a:fontRef idx="minor">
            <a:schemeClr val="dk1"/>
          </a:fontRef>
        </p:style>
        <p:txBody>
          <a:bodyPr vert="horz" wrap="square" lIns="91440" tIns="45720" rIns="91440" bIns="45720" numCol="1" anchor="ctr" anchorCtr="0" compatLnSpc="1">
            <a:prstTxWarp prst="textNoShape">
              <a:avLst/>
            </a:prstTxWarp>
          </a:bodyPr>
          <a:lstStyle/>
          <a:p>
            <a:pPr algn="ctr" fontAlgn="base">
              <a:spcBef>
                <a:spcPct val="0"/>
              </a:spcBef>
              <a:spcAft>
                <a:spcPct val="0"/>
              </a:spcAft>
            </a:pPr>
            <a:r>
              <a:rPr lang="fi-FI" altLang="fi-FI" sz="1200" b="1" dirty="0" smtClean="0">
                <a:solidFill>
                  <a:prstClr val="black"/>
                </a:solidFill>
                <a:latin typeface="Calibri" pitchFamily="34" charset="0"/>
                <a:ea typeface="Times New Roman" pitchFamily="18" charset="0"/>
                <a:cs typeface="Arial" pitchFamily="34" charset="0"/>
              </a:rPr>
              <a:t>PALKO päättää: </a:t>
            </a:r>
            <a:r>
              <a:rPr lang="fi-FI" altLang="fi-FI" sz="1100" b="1" dirty="0" smtClean="0">
                <a:solidFill>
                  <a:prstClr val="black"/>
                </a:solidFill>
                <a:latin typeface="Calibri" pitchFamily="34" charset="0"/>
                <a:ea typeface="Times New Roman" pitchFamily="18" charset="0"/>
                <a:cs typeface="Arial" pitchFamily="34" charset="0"/>
              </a:rPr>
              <a:t>suositus vai ei / muu kannanotto vai ei </a:t>
            </a:r>
            <a:endParaRPr lang="fi-FI" altLang="fi-FI" sz="500" dirty="0" smtClean="0">
              <a:solidFill>
                <a:prstClr val="black"/>
              </a:solidFill>
              <a:latin typeface="Arial" pitchFamily="34" charset="0"/>
              <a:cs typeface="Arial" pitchFamily="34" charset="0"/>
            </a:endParaRPr>
          </a:p>
          <a:p>
            <a:pPr algn="ctr" eaLnBrk="0" fontAlgn="base" hangingPunct="0">
              <a:spcBef>
                <a:spcPct val="0"/>
              </a:spcBef>
              <a:spcAft>
                <a:spcPct val="0"/>
              </a:spcAft>
            </a:pPr>
            <a:r>
              <a:rPr lang="fi-FI" altLang="fi-FI" sz="900" dirty="0" smtClean="0">
                <a:solidFill>
                  <a:prstClr val="black"/>
                </a:solidFill>
                <a:latin typeface="Calibri" pitchFamily="34" charset="0"/>
                <a:ea typeface="Times New Roman" pitchFamily="18" charset="0"/>
                <a:cs typeface="Arial" pitchFamily="34" charset="0"/>
              </a:rPr>
              <a:t>(päätös perusteltava)</a:t>
            </a:r>
            <a:endParaRPr lang="fi-FI" altLang="fi-FI" sz="1200" dirty="0" smtClean="0">
              <a:solidFill>
                <a:prstClr val="black"/>
              </a:solidFill>
              <a:latin typeface="Arial" pitchFamily="34" charset="0"/>
              <a:cs typeface="Arial" pitchFamily="34" charset="0"/>
            </a:endParaRPr>
          </a:p>
        </p:txBody>
      </p:sp>
      <p:sp>
        <p:nvSpPr>
          <p:cNvPr id="51" name="Suorakulmio 17">
            <a:hlinkClick r:id="" action="ppaction://noaction"/>
          </p:cNvPr>
          <p:cNvSpPr>
            <a:spLocks noChangeArrowheads="1"/>
          </p:cNvSpPr>
          <p:nvPr/>
        </p:nvSpPr>
        <p:spPr bwMode="auto">
          <a:xfrm>
            <a:off x="2399923" y="3163711"/>
            <a:ext cx="1130755" cy="1008113"/>
          </a:xfrm>
          <a:prstGeom prst="rect">
            <a:avLst/>
          </a:prstGeom>
          <a:ln>
            <a:headEnd/>
            <a:tailEnd/>
          </a:ln>
        </p:spPr>
        <p:style>
          <a:lnRef idx="2">
            <a:schemeClr val="accent1"/>
          </a:lnRef>
          <a:fillRef idx="1">
            <a:schemeClr val="lt1"/>
          </a:fillRef>
          <a:effectRef idx="0">
            <a:schemeClr val="accent1"/>
          </a:effectRef>
          <a:fontRef idx="minor">
            <a:schemeClr val="dk1"/>
          </a:fontRef>
        </p:style>
        <p:txBody>
          <a:bodyPr vert="horz" wrap="square" lIns="91440" tIns="45720" rIns="91440" bIns="45720" numCol="1" anchor="ctr" anchorCtr="0" compatLnSpc="1">
            <a:prstTxWarp prst="textNoShape">
              <a:avLst/>
            </a:prstTxWarp>
          </a:bodyPr>
          <a:lstStyle/>
          <a:p>
            <a:pPr algn="ctr" fontAlgn="base">
              <a:spcBef>
                <a:spcPct val="0"/>
              </a:spcBef>
              <a:spcAft>
                <a:spcPct val="0"/>
              </a:spcAft>
            </a:pPr>
            <a:endParaRPr lang="fi-FI" altLang="fi-FI" sz="1100" b="1" dirty="0" smtClean="0">
              <a:solidFill>
                <a:prstClr val="black"/>
              </a:solidFill>
              <a:latin typeface="Calibri" pitchFamily="34" charset="0"/>
              <a:ea typeface="Times New Roman" pitchFamily="18" charset="0"/>
              <a:cs typeface="Arial" pitchFamily="34" charset="0"/>
            </a:endParaRPr>
          </a:p>
          <a:p>
            <a:pPr algn="ctr" fontAlgn="base">
              <a:spcBef>
                <a:spcPct val="0"/>
              </a:spcBef>
              <a:spcAft>
                <a:spcPct val="0"/>
              </a:spcAft>
            </a:pPr>
            <a:r>
              <a:rPr lang="fi-FI" altLang="fi-FI" sz="1100" b="1" dirty="0" smtClean="0">
                <a:solidFill>
                  <a:prstClr val="black"/>
                </a:solidFill>
                <a:latin typeface="Calibri" pitchFamily="34" charset="0"/>
                <a:ea typeface="Times New Roman" pitchFamily="18" charset="0"/>
                <a:cs typeface="Arial" pitchFamily="34" charset="0"/>
              </a:rPr>
              <a:t>ESIVALMISTELU</a:t>
            </a:r>
            <a:endParaRPr lang="fi-FI" altLang="fi-FI" sz="500" dirty="0" smtClean="0">
              <a:solidFill>
                <a:prstClr val="black"/>
              </a:solidFill>
              <a:latin typeface="Arial" pitchFamily="34" charset="0"/>
              <a:cs typeface="Arial" pitchFamily="34" charset="0"/>
            </a:endParaRPr>
          </a:p>
          <a:p>
            <a:pPr algn="ctr" eaLnBrk="0" fontAlgn="base" hangingPunct="0">
              <a:spcBef>
                <a:spcPct val="0"/>
              </a:spcBef>
              <a:spcAft>
                <a:spcPct val="0"/>
              </a:spcAft>
            </a:pPr>
            <a:r>
              <a:rPr lang="fi-FI" altLang="fi-FI" sz="1100" b="1" dirty="0" smtClean="0">
                <a:solidFill>
                  <a:prstClr val="black"/>
                </a:solidFill>
                <a:latin typeface="Calibri" pitchFamily="34" charset="0"/>
                <a:ea typeface="Times New Roman" pitchFamily="18" charset="0"/>
                <a:cs typeface="Arial" pitchFamily="34" charset="0"/>
              </a:rPr>
              <a:t>sihteeristö</a:t>
            </a:r>
            <a:endParaRPr lang="fi-FI" altLang="fi-FI" sz="500" dirty="0" smtClean="0">
              <a:solidFill>
                <a:prstClr val="black"/>
              </a:solidFill>
              <a:latin typeface="Arial" pitchFamily="34" charset="0"/>
              <a:cs typeface="Arial" pitchFamily="34" charset="0"/>
            </a:endParaRPr>
          </a:p>
          <a:p>
            <a:pPr algn="ctr" eaLnBrk="0" fontAlgn="base" hangingPunct="0">
              <a:spcBef>
                <a:spcPct val="0"/>
              </a:spcBef>
              <a:spcAft>
                <a:spcPct val="0"/>
              </a:spcAft>
            </a:pPr>
            <a:r>
              <a:rPr lang="fi-FI" altLang="fi-FI" sz="1100" b="1" dirty="0" smtClean="0">
                <a:solidFill>
                  <a:prstClr val="black"/>
                </a:solidFill>
                <a:latin typeface="Calibri" pitchFamily="34" charset="0"/>
                <a:ea typeface="Times New Roman" pitchFamily="18" charset="0"/>
                <a:cs typeface="Arial" pitchFamily="34" charset="0"/>
              </a:rPr>
              <a:t>jaostot</a:t>
            </a:r>
            <a:endParaRPr lang="fi-FI" altLang="fi-FI" sz="500" dirty="0" smtClean="0">
              <a:solidFill>
                <a:prstClr val="black"/>
              </a:solidFill>
              <a:latin typeface="Arial" pitchFamily="34" charset="0"/>
              <a:cs typeface="Arial" pitchFamily="34" charset="0"/>
            </a:endParaRPr>
          </a:p>
          <a:p>
            <a:pPr algn="ctr" eaLnBrk="0" fontAlgn="base" hangingPunct="0">
              <a:spcBef>
                <a:spcPct val="0"/>
              </a:spcBef>
              <a:spcAft>
                <a:spcPct val="0"/>
              </a:spcAft>
            </a:pPr>
            <a:r>
              <a:rPr lang="fi-FI" altLang="fi-FI" sz="1100" b="1" dirty="0" smtClean="0">
                <a:solidFill>
                  <a:prstClr val="black"/>
                </a:solidFill>
                <a:latin typeface="Calibri" pitchFamily="34" charset="0"/>
                <a:ea typeface="Times New Roman" pitchFamily="18" charset="0"/>
                <a:cs typeface="Arial" pitchFamily="34" charset="0"/>
              </a:rPr>
              <a:t>asiantuntijat</a:t>
            </a:r>
            <a:endParaRPr lang="fi-FI" altLang="fi-FI" sz="500" dirty="0" smtClean="0">
              <a:solidFill>
                <a:prstClr val="black"/>
              </a:solidFill>
              <a:latin typeface="Arial" pitchFamily="34" charset="0"/>
              <a:cs typeface="Arial" pitchFamily="34" charset="0"/>
            </a:endParaRPr>
          </a:p>
          <a:p>
            <a:pPr eaLnBrk="0" fontAlgn="base" hangingPunct="0">
              <a:spcBef>
                <a:spcPct val="0"/>
              </a:spcBef>
              <a:spcAft>
                <a:spcPct val="0"/>
              </a:spcAft>
            </a:pPr>
            <a:endParaRPr lang="fi-FI" altLang="fi-FI" dirty="0" smtClean="0">
              <a:solidFill>
                <a:prstClr val="black"/>
              </a:solidFill>
              <a:latin typeface="Arial" pitchFamily="34" charset="0"/>
              <a:cs typeface="Arial" pitchFamily="34" charset="0"/>
            </a:endParaRPr>
          </a:p>
        </p:txBody>
      </p:sp>
      <p:sp>
        <p:nvSpPr>
          <p:cNvPr id="53" name="Suorakulmio 22">
            <a:hlinkClick r:id="" action="ppaction://noaction"/>
          </p:cNvPr>
          <p:cNvSpPr>
            <a:spLocks noChangeArrowheads="1"/>
          </p:cNvSpPr>
          <p:nvPr/>
        </p:nvSpPr>
        <p:spPr bwMode="auto">
          <a:xfrm>
            <a:off x="8100623" y="2473436"/>
            <a:ext cx="957262" cy="1782913"/>
          </a:xfrm>
          <a:prstGeom prst="rect">
            <a:avLst/>
          </a:prstGeom>
          <a:solidFill>
            <a:srgbClr val="CCFFFF"/>
          </a:solidFill>
          <a:ln>
            <a:headEnd/>
            <a:tailEnd/>
          </a:ln>
        </p:spPr>
        <p:style>
          <a:lnRef idx="2">
            <a:schemeClr val="accent1"/>
          </a:lnRef>
          <a:fillRef idx="1">
            <a:schemeClr val="lt1"/>
          </a:fillRef>
          <a:effectRef idx="0">
            <a:schemeClr val="accent1"/>
          </a:effectRef>
          <a:fontRef idx="minor">
            <a:schemeClr val="dk1"/>
          </a:fontRef>
        </p:style>
        <p:txBody>
          <a:bodyPr vert="horz" wrap="square" lIns="91440" tIns="45720" rIns="91440" bIns="45720" numCol="1" anchor="ctr" anchorCtr="0" compatLnSpc="1">
            <a:prstTxWarp prst="textNoShape">
              <a:avLst/>
            </a:prstTxWarp>
          </a:bodyPr>
          <a:lstStyle/>
          <a:p>
            <a:pPr algn="ctr" fontAlgn="base">
              <a:spcBef>
                <a:spcPct val="0"/>
              </a:spcBef>
              <a:spcAft>
                <a:spcPct val="0"/>
              </a:spcAft>
            </a:pPr>
            <a:r>
              <a:rPr lang="fi-FI" altLang="fi-FI" sz="1200" b="1" dirty="0" smtClean="0">
                <a:solidFill>
                  <a:prstClr val="black"/>
                </a:solidFill>
                <a:latin typeface="Calibri" pitchFamily="34" charset="0"/>
                <a:ea typeface="Times New Roman" pitchFamily="18" charset="0"/>
                <a:cs typeface="Arial" pitchFamily="34" charset="0"/>
              </a:rPr>
              <a:t>SUOSITUS-LUONNOS PALKOLLE</a:t>
            </a:r>
            <a:endParaRPr lang="fi-FI" altLang="fi-FI" dirty="0" smtClean="0">
              <a:solidFill>
                <a:prstClr val="black"/>
              </a:solidFill>
              <a:latin typeface="Arial" pitchFamily="34" charset="0"/>
              <a:cs typeface="Arial" pitchFamily="34" charset="0"/>
            </a:endParaRPr>
          </a:p>
        </p:txBody>
      </p:sp>
      <p:sp>
        <p:nvSpPr>
          <p:cNvPr id="54" name="Suorakulmio 25">
            <a:hlinkClick r:id="" action="ppaction://noaction"/>
          </p:cNvPr>
          <p:cNvSpPr>
            <a:spLocks noChangeArrowheads="1"/>
          </p:cNvSpPr>
          <p:nvPr/>
        </p:nvSpPr>
        <p:spPr bwMode="auto">
          <a:xfrm>
            <a:off x="5459751" y="5528649"/>
            <a:ext cx="1314450" cy="828675"/>
          </a:xfrm>
          <a:prstGeom prst="rect">
            <a:avLst/>
          </a:prstGeom>
          <a:ln>
            <a:headEnd/>
            <a:tailEnd/>
          </a:ln>
        </p:spPr>
        <p:style>
          <a:lnRef idx="2">
            <a:schemeClr val="accent1"/>
          </a:lnRef>
          <a:fillRef idx="1">
            <a:schemeClr val="lt1"/>
          </a:fillRef>
          <a:effectRef idx="0">
            <a:schemeClr val="accent1"/>
          </a:effectRef>
          <a:fontRef idx="minor">
            <a:schemeClr val="dk1"/>
          </a:fontRef>
        </p:style>
        <p:txBody>
          <a:bodyPr vert="horz" wrap="square" lIns="91440" tIns="45720" rIns="91440" bIns="45720" numCol="1" anchor="ctr" anchorCtr="0" compatLnSpc="1">
            <a:prstTxWarp prst="textNoShape">
              <a:avLst/>
            </a:prstTxWarp>
          </a:bodyPr>
          <a:lstStyle/>
          <a:p>
            <a:pPr algn="ctr" fontAlgn="base">
              <a:spcBef>
                <a:spcPct val="0"/>
              </a:spcBef>
              <a:spcAft>
                <a:spcPct val="0"/>
              </a:spcAft>
            </a:pPr>
            <a:r>
              <a:rPr lang="fi-FI" altLang="fi-FI" sz="1200" b="1" dirty="0" smtClean="0">
                <a:solidFill>
                  <a:prstClr val="black"/>
                </a:solidFill>
                <a:latin typeface="Calibri" pitchFamily="34" charset="0"/>
                <a:ea typeface="Times New Roman" pitchFamily="18" charset="0"/>
                <a:cs typeface="Arial" pitchFamily="34" charset="0"/>
              </a:rPr>
              <a:t>PALKO käsittelee kommentit ja hyväksyy suosituksen</a:t>
            </a:r>
            <a:endParaRPr lang="fi-FI" altLang="fi-FI" dirty="0" smtClean="0">
              <a:solidFill>
                <a:prstClr val="black"/>
              </a:solidFill>
              <a:latin typeface="Arial" pitchFamily="34" charset="0"/>
              <a:cs typeface="Arial" pitchFamily="34" charset="0"/>
            </a:endParaRPr>
          </a:p>
        </p:txBody>
      </p:sp>
      <p:sp>
        <p:nvSpPr>
          <p:cNvPr id="55" name="Nuoli oikealle 54"/>
          <p:cNvSpPr/>
          <p:nvPr/>
        </p:nvSpPr>
        <p:spPr>
          <a:xfrm>
            <a:off x="3465430" y="3502447"/>
            <a:ext cx="347980" cy="282575"/>
          </a:xfrm>
          <a:prstGeom prst="rightArrow">
            <a:avLst/>
          </a:prstGeom>
        </p:spPr>
        <p:style>
          <a:lnRef idx="2">
            <a:schemeClr val="accent3"/>
          </a:lnRef>
          <a:fillRef idx="1">
            <a:schemeClr val="lt1"/>
          </a:fillRef>
          <a:effectRef idx="0">
            <a:schemeClr val="accent3"/>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fi-FI">
              <a:solidFill>
                <a:prstClr val="white"/>
              </a:solidFill>
            </a:endParaRPr>
          </a:p>
        </p:txBody>
      </p:sp>
      <p:sp>
        <p:nvSpPr>
          <p:cNvPr id="56" name="Nuoli oikealle 55"/>
          <p:cNvSpPr/>
          <p:nvPr/>
        </p:nvSpPr>
        <p:spPr>
          <a:xfrm>
            <a:off x="4953000" y="3536188"/>
            <a:ext cx="435158" cy="271145"/>
          </a:xfrm>
          <a:prstGeom prst="rightArrow">
            <a:avLst/>
          </a:prstGeom>
        </p:spPr>
        <p:style>
          <a:lnRef idx="2">
            <a:schemeClr val="accent3"/>
          </a:lnRef>
          <a:fillRef idx="1">
            <a:schemeClr val="lt1"/>
          </a:fillRef>
          <a:effectRef idx="0">
            <a:schemeClr val="accent3"/>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fi-FI">
              <a:solidFill>
                <a:prstClr val="white"/>
              </a:solidFill>
            </a:endParaRPr>
          </a:p>
        </p:txBody>
      </p:sp>
      <p:sp>
        <p:nvSpPr>
          <p:cNvPr id="58" name="Nuoli ylös ja alas 57"/>
          <p:cNvSpPr/>
          <p:nvPr/>
        </p:nvSpPr>
        <p:spPr>
          <a:xfrm>
            <a:off x="7192391" y="3367412"/>
            <a:ext cx="247650" cy="482474"/>
          </a:xfrm>
          <a:prstGeom prst="upDownArrow">
            <a:avLst/>
          </a:prstGeom>
        </p:spPr>
        <p:style>
          <a:lnRef idx="2">
            <a:schemeClr val="accent3"/>
          </a:lnRef>
          <a:fillRef idx="1">
            <a:schemeClr val="lt1"/>
          </a:fillRef>
          <a:effectRef idx="0">
            <a:schemeClr val="accent3"/>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fi-FI">
              <a:solidFill>
                <a:prstClr val="white"/>
              </a:solidFill>
            </a:endParaRPr>
          </a:p>
        </p:txBody>
      </p:sp>
      <p:sp>
        <p:nvSpPr>
          <p:cNvPr id="59" name="Nuoli oikealle 58"/>
          <p:cNvSpPr/>
          <p:nvPr/>
        </p:nvSpPr>
        <p:spPr>
          <a:xfrm>
            <a:off x="7677764" y="3454206"/>
            <a:ext cx="499315" cy="270862"/>
          </a:xfrm>
          <a:prstGeom prst="rightArrow">
            <a:avLst/>
          </a:prstGeom>
        </p:spPr>
        <p:style>
          <a:lnRef idx="2">
            <a:schemeClr val="accent3"/>
          </a:lnRef>
          <a:fillRef idx="1">
            <a:schemeClr val="lt1"/>
          </a:fillRef>
          <a:effectRef idx="0">
            <a:schemeClr val="accent3"/>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fi-FI">
              <a:solidFill>
                <a:prstClr val="white"/>
              </a:solidFill>
            </a:endParaRPr>
          </a:p>
        </p:txBody>
      </p:sp>
      <p:sp>
        <p:nvSpPr>
          <p:cNvPr id="60" name="Alanuoli 59"/>
          <p:cNvSpPr/>
          <p:nvPr/>
        </p:nvSpPr>
        <p:spPr>
          <a:xfrm rot="818902">
            <a:off x="8300137" y="3947039"/>
            <a:ext cx="333375" cy="1564365"/>
          </a:xfrm>
          <a:prstGeom prst="downArrow">
            <a:avLst/>
          </a:prstGeom>
          <a:solidFill>
            <a:srgbClr val="99FF99"/>
          </a:solidFill>
        </p:spPr>
        <p:style>
          <a:lnRef idx="2">
            <a:schemeClr val="accent3"/>
          </a:lnRef>
          <a:fillRef idx="1">
            <a:schemeClr val="lt1"/>
          </a:fillRef>
          <a:effectRef idx="0">
            <a:schemeClr val="accent3"/>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fi-FI">
              <a:solidFill>
                <a:prstClr val="white"/>
              </a:solidFill>
            </a:endParaRPr>
          </a:p>
        </p:txBody>
      </p:sp>
      <p:sp>
        <p:nvSpPr>
          <p:cNvPr id="61" name="Nuoli vasemmalle 60"/>
          <p:cNvSpPr/>
          <p:nvPr/>
        </p:nvSpPr>
        <p:spPr>
          <a:xfrm rot="21165676">
            <a:off x="6669228" y="5765340"/>
            <a:ext cx="533400" cy="266700"/>
          </a:xfrm>
          <a:prstGeom prst="leftArrow">
            <a:avLst/>
          </a:prstGeom>
        </p:spPr>
        <p:style>
          <a:lnRef idx="2">
            <a:schemeClr val="accent3"/>
          </a:lnRef>
          <a:fillRef idx="1">
            <a:schemeClr val="lt1"/>
          </a:fillRef>
          <a:effectRef idx="0">
            <a:schemeClr val="accent3"/>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fi-FI">
              <a:solidFill>
                <a:prstClr val="white"/>
              </a:solidFill>
            </a:endParaRPr>
          </a:p>
        </p:txBody>
      </p:sp>
      <p:sp>
        <p:nvSpPr>
          <p:cNvPr id="63" name="Suorakulmio 49"/>
          <p:cNvSpPr>
            <a:spLocks noChangeArrowheads="1"/>
          </p:cNvSpPr>
          <p:nvPr/>
        </p:nvSpPr>
        <p:spPr bwMode="auto">
          <a:xfrm>
            <a:off x="3387299" y="989012"/>
            <a:ext cx="4505325" cy="457200"/>
          </a:xfrm>
          <a:prstGeom prst="rect">
            <a:avLst/>
          </a:prstGeom>
          <a:ln>
            <a:headEnd/>
            <a:tailEn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anchor="ctr" anchorCtr="0" compatLnSpc="1">
            <a:prstTxWarp prst="textNoShape">
              <a:avLst/>
            </a:prstTxWarp>
          </a:bodyPr>
          <a:lstStyle/>
          <a:p>
            <a:pPr algn="ctr" fontAlgn="base">
              <a:spcBef>
                <a:spcPct val="0"/>
              </a:spcBef>
              <a:spcAft>
                <a:spcPct val="0"/>
              </a:spcAft>
            </a:pPr>
            <a:r>
              <a:rPr lang="fi-FI" altLang="fi-FI" sz="2000" b="1" dirty="0" smtClean="0">
                <a:solidFill>
                  <a:prstClr val="black"/>
                </a:solidFill>
                <a:latin typeface="Calibri" pitchFamily="34" charset="0"/>
                <a:ea typeface="Times New Roman" pitchFamily="18" charset="0"/>
                <a:cs typeface="Arial" pitchFamily="34" charset="0"/>
              </a:rPr>
              <a:t>PALKON SUOSITUSPROSESSI</a:t>
            </a:r>
            <a:endParaRPr lang="fi-FI" altLang="fi-FI" dirty="0" smtClean="0">
              <a:solidFill>
                <a:prstClr val="black"/>
              </a:solidFill>
              <a:latin typeface="Arial" pitchFamily="34" charset="0"/>
              <a:cs typeface="Arial" pitchFamily="34" charset="0"/>
            </a:endParaRPr>
          </a:p>
        </p:txBody>
      </p:sp>
      <p:sp>
        <p:nvSpPr>
          <p:cNvPr id="64" name="Alanuoli 63"/>
          <p:cNvSpPr/>
          <p:nvPr/>
        </p:nvSpPr>
        <p:spPr>
          <a:xfrm rot="12866659">
            <a:off x="4271388" y="2247146"/>
            <a:ext cx="219075" cy="904875"/>
          </a:xfrm>
          <a:prstGeom prst="downArrow">
            <a:avLst/>
          </a:prstGeom>
        </p:spPr>
        <p:style>
          <a:lnRef idx="2">
            <a:schemeClr val="accent3"/>
          </a:lnRef>
          <a:fillRef idx="1">
            <a:schemeClr val="lt1"/>
          </a:fillRef>
          <a:effectRef idx="0">
            <a:schemeClr val="accent3"/>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fi-FI">
              <a:solidFill>
                <a:prstClr val="white"/>
              </a:solidFill>
            </a:endParaRPr>
          </a:p>
        </p:txBody>
      </p:sp>
      <p:sp>
        <p:nvSpPr>
          <p:cNvPr id="65" name="Ellipsi 10"/>
          <p:cNvSpPr>
            <a:spLocks noChangeArrowheads="1"/>
          </p:cNvSpPr>
          <p:nvPr/>
        </p:nvSpPr>
        <p:spPr bwMode="auto">
          <a:xfrm>
            <a:off x="2681608" y="5577297"/>
            <a:ext cx="2045552" cy="731378"/>
          </a:xfrm>
          <a:prstGeom prst="ellipse">
            <a:avLst/>
          </a:prstGeom>
          <a:ln>
            <a:headEnd/>
            <a:tailEn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anchor="ctr" anchorCtr="0" compatLnSpc="1">
            <a:prstTxWarp prst="textNoShape">
              <a:avLst/>
            </a:prstTxWarp>
          </a:bodyPr>
          <a:lstStyle/>
          <a:p>
            <a:pPr algn="ctr" fontAlgn="base">
              <a:spcBef>
                <a:spcPct val="0"/>
              </a:spcBef>
              <a:spcAft>
                <a:spcPct val="0"/>
              </a:spcAft>
            </a:pPr>
            <a:endParaRPr lang="fi-FI" altLang="fi-FI" sz="1200" b="1" dirty="0" smtClean="0">
              <a:solidFill>
                <a:prstClr val="black"/>
              </a:solidFill>
              <a:latin typeface="Calibri" pitchFamily="34" charset="0"/>
              <a:ea typeface="Times New Roman" pitchFamily="18" charset="0"/>
              <a:cs typeface="Arial" pitchFamily="34" charset="0"/>
            </a:endParaRPr>
          </a:p>
          <a:p>
            <a:pPr algn="ctr" fontAlgn="base">
              <a:spcBef>
                <a:spcPct val="0"/>
              </a:spcBef>
              <a:spcAft>
                <a:spcPct val="0"/>
              </a:spcAft>
            </a:pPr>
            <a:r>
              <a:rPr lang="fi-FI" altLang="fi-FI" sz="1200" b="1" dirty="0" smtClean="0">
                <a:solidFill>
                  <a:prstClr val="black"/>
                </a:solidFill>
                <a:latin typeface="Calibri" pitchFamily="34" charset="0"/>
                <a:ea typeface="Times New Roman" pitchFamily="18" charset="0"/>
                <a:cs typeface="Arial" pitchFamily="34" charset="0"/>
              </a:rPr>
              <a:t>SUOSITUS </a:t>
            </a:r>
            <a:r>
              <a:rPr lang="fi-FI" altLang="fi-FI" sz="1000" dirty="0" err="1" smtClean="0">
                <a:solidFill>
                  <a:prstClr val="black"/>
                </a:solidFill>
                <a:latin typeface="Calibri" pitchFamily="34" charset="0"/>
                <a:ea typeface="Times New Roman" pitchFamily="18" charset="0"/>
                <a:cs typeface="Arial" pitchFamily="34" charset="0"/>
              </a:rPr>
              <a:t>www.palveluvalikoima.fi</a:t>
            </a:r>
            <a:endParaRPr lang="fi-FI" altLang="fi-FI" sz="600" dirty="0" smtClean="0">
              <a:solidFill>
                <a:prstClr val="black"/>
              </a:solidFill>
              <a:latin typeface="Arial" pitchFamily="34" charset="0"/>
              <a:cs typeface="Arial" pitchFamily="34" charset="0"/>
            </a:endParaRPr>
          </a:p>
          <a:p>
            <a:pPr eaLnBrk="0" fontAlgn="base" hangingPunct="0">
              <a:spcBef>
                <a:spcPct val="0"/>
              </a:spcBef>
              <a:spcAft>
                <a:spcPct val="0"/>
              </a:spcAft>
            </a:pPr>
            <a:endParaRPr lang="fi-FI" altLang="fi-FI" dirty="0" smtClean="0">
              <a:solidFill>
                <a:prstClr val="black"/>
              </a:solidFill>
              <a:latin typeface="Arial" pitchFamily="34" charset="0"/>
              <a:cs typeface="Arial" pitchFamily="34" charset="0"/>
            </a:endParaRPr>
          </a:p>
        </p:txBody>
      </p:sp>
      <p:sp>
        <p:nvSpPr>
          <p:cNvPr id="66" name="Nuoli vasemmalle 65"/>
          <p:cNvSpPr/>
          <p:nvPr/>
        </p:nvSpPr>
        <p:spPr>
          <a:xfrm>
            <a:off x="4638931" y="5766773"/>
            <a:ext cx="906801" cy="352425"/>
          </a:xfrm>
          <a:prstGeom prst="leftArrow">
            <a:avLst/>
          </a:prstGeom>
        </p:spPr>
        <p:style>
          <a:lnRef idx="2">
            <a:schemeClr val="accent3"/>
          </a:lnRef>
          <a:fillRef idx="1">
            <a:schemeClr val="lt1"/>
          </a:fillRef>
          <a:effectRef idx="0">
            <a:schemeClr val="accent3"/>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fi-FI">
              <a:solidFill>
                <a:prstClr val="white"/>
              </a:solidFill>
            </a:endParaRPr>
          </a:p>
        </p:txBody>
      </p:sp>
      <p:sp>
        <p:nvSpPr>
          <p:cNvPr id="67" name="Rectangle 83"/>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126960" rIns="91440" bIns="0" numCol="1" anchor="ctr" anchorCtr="0" compatLnSpc="1">
            <a:prstTxWarp prst="textNoShape">
              <a:avLst/>
            </a:prstTxWarp>
            <a:spAutoFit/>
          </a:bodyPr>
          <a:lstStyle/>
          <a:p>
            <a:pPr fontAlgn="base">
              <a:spcBef>
                <a:spcPct val="0"/>
              </a:spcBef>
              <a:spcAft>
                <a:spcPct val="0"/>
              </a:spcAft>
            </a:pPr>
            <a:endParaRPr lang="fi-FI" altLang="fi-FI" smtClean="0">
              <a:solidFill>
                <a:prstClr val="black"/>
              </a:solidFill>
              <a:latin typeface="Arial" pitchFamily="34" charset="0"/>
              <a:cs typeface="Arial" pitchFamily="34" charset="0"/>
            </a:endParaRPr>
          </a:p>
        </p:txBody>
      </p:sp>
      <p:sp>
        <p:nvSpPr>
          <p:cNvPr id="68" name="Rectangle 104"/>
          <p:cNvSpPr>
            <a:spLocks noChangeArrowheads="1"/>
          </p:cNvSpPr>
          <p:nvPr/>
        </p:nvSpPr>
        <p:spPr bwMode="auto">
          <a:xfrm>
            <a:off x="0" y="4572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fontAlgn="base">
              <a:spcBef>
                <a:spcPct val="0"/>
              </a:spcBef>
              <a:spcAft>
                <a:spcPct val="0"/>
              </a:spcAft>
            </a:pPr>
            <a:endParaRPr lang="fi-FI" altLang="fi-FI" sz="1300" b="1" smtClean="0">
              <a:solidFill>
                <a:srgbClr val="4F81BD"/>
              </a:solidFill>
              <a:latin typeface="Cambria" pitchFamily="18" charset="0"/>
              <a:ea typeface="Times New Roman" pitchFamily="18" charset="0"/>
              <a:cs typeface="Times New Roman" pitchFamily="18" charset="0"/>
            </a:endParaRPr>
          </a:p>
          <a:p>
            <a:pPr eaLnBrk="0" fontAlgn="base" hangingPunct="0">
              <a:spcBef>
                <a:spcPct val="0"/>
              </a:spcBef>
              <a:spcAft>
                <a:spcPct val="0"/>
              </a:spcAft>
            </a:pPr>
            <a:endParaRPr lang="fi-FI" altLang="fi-FI" smtClean="0">
              <a:solidFill>
                <a:prstClr val="black"/>
              </a:solidFill>
              <a:latin typeface="Arial" pitchFamily="34" charset="0"/>
              <a:cs typeface="Arial" pitchFamily="34" charset="0"/>
            </a:endParaRPr>
          </a:p>
        </p:txBody>
      </p:sp>
      <p:sp>
        <p:nvSpPr>
          <p:cNvPr id="9" name="7-kärkinen tähti 8"/>
          <p:cNvSpPr/>
          <p:nvPr/>
        </p:nvSpPr>
        <p:spPr>
          <a:xfrm>
            <a:off x="3604057" y="4240956"/>
            <a:ext cx="1268232" cy="974195"/>
          </a:xfrm>
          <a:prstGeom prst="star7">
            <a:avLst/>
          </a:prstGeom>
          <a:solidFill>
            <a:schemeClr val="accent5">
              <a:lumMod val="75000"/>
            </a:schemeClr>
          </a:solidFill>
          <a:ln>
            <a:solidFill>
              <a:schemeClr val="accent5">
                <a:lumMod val="50000"/>
              </a:schemeClr>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i-FI" sz="1100" b="1" dirty="0" smtClean="0">
              <a:solidFill>
                <a:prstClr val="white"/>
              </a:solidFill>
            </a:endParaRPr>
          </a:p>
          <a:p>
            <a:pPr algn="ctr"/>
            <a:r>
              <a:rPr lang="fi-FI" sz="1100" b="1" dirty="0" smtClean="0">
                <a:solidFill>
                  <a:prstClr val="white"/>
                </a:solidFill>
              </a:rPr>
              <a:t>Miehen </a:t>
            </a:r>
            <a:r>
              <a:rPr lang="fi-FI" sz="1100" b="1" dirty="0" err="1" smtClean="0">
                <a:solidFill>
                  <a:prstClr val="white"/>
                </a:solidFill>
              </a:rPr>
              <a:t>sterili-saatio</a:t>
            </a:r>
            <a:endParaRPr lang="fi-FI" sz="1100" b="1" dirty="0">
              <a:solidFill>
                <a:prstClr val="white"/>
              </a:solidFill>
            </a:endParaRPr>
          </a:p>
        </p:txBody>
      </p:sp>
      <p:sp>
        <p:nvSpPr>
          <p:cNvPr id="78" name="7-kärkinen tähti 77"/>
          <p:cNvSpPr/>
          <p:nvPr/>
        </p:nvSpPr>
        <p:spPr>
          <a:xfrm>
            <a:off x="4946490" y="4200922"/>
            <a:ext cx="1440159" cy="1019569"/>
          </a:xfrm>
          <a:prstGeom prst="star7">
            <a:avLst/>
          </a:prstGeom>
          <a:solidFill>
            <a:schemeClr val="accent5">
              <a:lumMod val="75000"/>
            </a:schemeClr>
          </a:solidFill>
          <a:ln>
            <a:solidFill>
              <a:schemeClr val="accent5">
                <a:lumMod val="50000"/>
              </a:schemeClr>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i-FI" sz="1100" b="1" dirty="0" smtClean="0">
              <a:solidFill>
                <a:prstClr val="white"/>
              </a:solidFill>
            </a:endParaRPr>
          </a:p>
          <a:p>
            <a:pPr algn="ctr"/>
            <a:r>
              <a:rPr lang="fi-FI" sz="1050" b="1" dirty="0" smtClean="0">
                <a:solidFill>
                  <a:prstClr val="white"/>
                </a:solidFill>
              </a:rPr>
              <a:t>C-hepatiitti-lääkkeet</a:t>
            </a:r>
            <a:endParaRPr lang="fi-FI" sz="1050" b="1" dirty="0">
              <a:solidFill>
                <a:prstClr val="white"/>
              </a:solidFill>
            </a:endParaRPr>
          </a:p>
        </p:txBody>
      </p:sp>
      <p:sp>
        <p:nvSpPr>
          <p:cNvPr id="79" name="7-kärkinen tähti 78"/>
          <p:cNvSpPr/>
          <p:nvPr/>
        </p:nvSpPr>
        <p:spPr>
          <a:xfrm>
            <a:off x="3190610" y="2082626"/>
            <a:ext cx="1148655" cy="1004454"/>
          </a:xfrm>
          <a:prstGeom prst="star7">
            <a:avLst/>
          </a:prstGeom>
          <a:solidFill>
            <a:schemeClr val="accent5">
              <a:lumMod val="75000"/>
            </a:schemeClr>
          </a:solidFill>
          <a:ln>
            <a:solidFill>
              <a:schemeClr val="accent5">
                <a:lumMod val="50000"/>
              </a:schemeClr>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i-FI" sz="1050" b="1" dirty="0" smtClean="0">
              <a:solidFill>
                <a:prstClr val="white"/>
              </a:solidFill>
            </a:endParaRPr>
          </a:p>
          <a:p>
            <a:pPr algn="ctr"/>
            <a:r>
              <a:rPr lang="fi-FI" sz="1050" b="1" dirty="0" err="1" smtClean="0">
                <a:solidFill>
                  <a:prstClr val="white"/>
                </a:solidFill>
              </a:rPr>
              <a:t>TULES-aiheet</a:t>
            </a:r>
            <a:endParaRPr lang="fi-FI" sz="1050" b="1" dirty="0">
              <a:solidFill>
                <a:prstClr val="white"/>
              </a:solidFill>
            </a:endParaRPr>
          </a:p>
        </p:txBody>
      </p:sp>
      <p:sp>
        <p:nvSpPr>
          <p:cNvPr id="10" name="Kaareutuva nuoli 9"/>
          <p:cNvSpPr/>
          <p:nvPr/>
        </p:nvSpPr>
        <p:spPr>
          <a:xfrm flipH="1">
            <a:off x="5926139" y="1753356"/>
            <a:ext cx="2801211" cy="720080"/>
          </a:xfrm>
          <a:prstGeom prst="bentArrow">
            <a:avLst/>
          </a:prstGeom>
          <a:solidFill>
            <a:srgbClr val="99FF99"/>
          </a:solidFill>
        </p:spPr>
        <p:style>
          <a:lnRef idx="2">
            <a:schemeClr val="accent3"/>
          </a:lnRef>
          <a:fillRef idx="1">
            <a:schemeClr val="lt1"/>
          </a:fillRef>
          <a:effectRef idx="0">
            <a:schemeClr val="accent3"/>
          </a:effectRef>
          <a:fontRef idx="minor">
            <a:schemeClr val="dk1"/>
          </a:fontRef>
        </p:style>
        <p:txBody>
          <a:bodyPr rtlCol="0" anchor="ctr"/>
          <a:lstStyle/>
          <a:p>
            <a:pPr algn="ctr"/>
            <a:endParaRPr lang="fi-FI">
              <a:solidFill>
                <a:prstClr val="black"/>
              </a:solidFill>
            </a:endParaRPr>
          </a:p>
        </p:txBody>
      </p:sp>
      <p:sp>
        <p:nvSpPr>
          <p:cNvPr id="76" name="7-kärkinen tähti 75"/>
          <p:cNvSpPr/>
          <p:nvPr/>
        </p:nvSpPr>
        <p:spPr>
          <a:xfrm>
            <a:off x="7955794" y="1949404"/>
            <a:ext cx="1022059" cy="1003852"/>
          </a:xfrm>
          <a:prstGeom prst="star7">
            <a:avLst/>
          </a:prstGeom>
          <a:solidFill>
            <a:srgbClr val="92D050"/>
          </a:solidFill>
          <a:ln>
            <a:solidFill>
              <a:schemeClr val="accent5">
                <a:lumMod val="50000"/>
              </a:schemeClr>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i-FI" sz="1100" b="1" dirty="0" smtClean="0">
              <a:solidFill>
                <a:prstClr val="white"/>
              </a:solidFill>
            </a:endParaRPr>
          </a:p>
          <a:p>
            <a:pPr algn="ctr"/>
            <a:r>
              <a:rPr lang="fi-FI" sz="1100" b="1" dirty="0" err="1" smtClean="0">
                <a:solidFill>
                  <a:prstClr val="white"/>
                </a:solidFill>
              </a:rPr>
              <a:t>SuunTH</a:t>
            </a:r>
            <a:endParaRPr lang="fi-FI" sz="1100" b="1" dirty="0">
              <a:solidFill>
                <a:prstClr val="white"/>
              </a:solidFill>
            </a:endParaRPr>
          </a:p>
        </p:txBody>
      </p:sp>
      <p:sp>
        <p:nvSpPr>
          <p:cNvPr id="11" name="Tekstiruutu 10"/>
          <p:cNvSpPr txBox="1"/>
          <p:nvPr/>
        </p:nvSpPr>
        <p:spPr>
          <a:xfrm>
            <a:off x="5343091" y="3406574"/>
            <a:ext cx="1547770" cy="523220"/>
          </a:xfrm>
          <a:prstGeom prst="rect">
            <a:avLst/>
          </a:prstGeom>
          <a:noFill/>
        </p:spPr>
        <p:txBody>
          <a:bodyPr wrap="square" rtlCol="0">
            <a:spAutoFit/>
          </a:bodyPr>
          <a:lstStyle/>
          <a:p>
            <a:r>
              <a:rPr lang="fi-FI" sz="1400" b="1" dirty="0" smtClean="0">
                <a:solidFill>
                  <a:prstClr val="black"/>
                </a:solidFill>
              </a:rPr>
              <a:t>SUOSITUKSEN LUONNOSTELU</a:t>
            </a:r>
            <a:endParaRPr lang="fi-FI" sz="1400" b="1" dirty="0">
              <a:solidFill>
                <a:prstClr val="black"/>
              </a:solidFill>
            </a:endParaRPr>
          </a:p>
        </p:txBody>
      </p:sp>
      <p:sp>
        <p:nvSpPr>
          <p:cNvPr id="12" name="Kuusikulmio 11"/>
          <p:cNvSpPr/>
          <p:nvPr/>
        </p:nvSpPr>
        <p:spPr>
          <a:xfrm>
            <a:off x="7524328" y="228600"/>
            <a:ext cx="513691" cy="464096"/>
          </a:xfrm>
          <a:prstGeom prst="hexagon">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solidFill>
                <a:prstClr val="white"/>
              </a:solidFill>
            </a:endParaRPr>
          </a:p>
        </p:txBody>
      </p:sp>
    </p:spTree>
    <p:extLst>
      <p:ext uri="{BB962C8B-B14F-4D97-AF65-F5344CB8AC3E}">
        <p14:creationId xmlns:p14="http://schemas.microsoft.com/office/powerpoint/2010/main" val="10522631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5" presetClass="entr" presetSubtype="0" fill="hold" grpId="0" nodeType="with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fade">
                                      <p:cBhvr>
                                        <p:cTn id="7" dur="2000"/>
                                        <p:tgtEl>
                                          <p:spTgt spid="12"/>
                                        </p:tgtEl>
                                      </p:cBhvr>
                                    </p:animEffect>
                                    <p:anim calcmode="lin" valueType="num">
                                      <p:cBhvr>
                                        <p:cTn id="8" dur="2000" fill="hold"/>
                                        <p:tgtEl>
                                          <p:spTgt spid="12"/>
                                        </p:tgtEl>
                                        <p:attrNameLst>
                                          <p:attrName>ppt_w</p:attrName>
                                        </p:attrNameLst>
                                      </p:cBhvr>
                                      <p:tavLst>
                                        <p:tav tm="0" fmla="#ppt_w*sin(2.5*pi*$)">
                                          <p:val>
                                            <p:fltVal val="0"/>
                                          </p:val>
                                        </p:tav>
                                        <p:tav tm="100000">
                                          <p:val>
                                            <p:fltVal val="1"/>
                                          </p:val>
                                        </p:tav>
                                      </p:tavLst>
                                    </p:anim>
                                    <p:anim calcmode="lin" valueType="num">
                                      <p:cBhvr>
                                        <p:cTn id="9" dur="2000" fill="hold"/>
                                        <p:tgtEl>
                                          <p:spTgt spid="12"/>
                                        </p:tgtEl>
                                        <p:attrNameLst>
                                          <p:attrName>ppt_h</p:attrName>
                                        </p:attrNameLst>
                                      </p:cBhvr>
                                      <p:tavLst>
                                        <p:tav tm="0">
                                          <p:val>
                                            <p:strVal val="#ppt_h"/>
                                          </p:val>
                                        </p:tav>
                                        <p:tav tm="100000">
                                          <p:val>
                                            <p:strVal val="#ppt_h"/>
                                          </p:val>
                                        </p:tav>
                                      </p:tavLst>
                                    </p:anim>
                                  </p:childTnLst>
                                </p:cTn>
                              </p:par>
                            </p:childTnLst>
                          </p:cTn>
                        </p:par>
                      </p:childTnLst>
                    </p:cTn>
                  </p:par>
                  <p:par>
                    <p:cTn id="10" fill="hold">
                      <p:stCondLst>
                        <p:cond delay="indefinite"/>
                      </p:stCondLst>
                      <p:childTnLst>
                        <p:par>
                          <p:cTn id="11" fill="hold">
                            <p:stCondLst>
                              <p:cond delay="0"/>
                            </p:stCondLst>
                            <p:childTnLst>
                              <p:par>
                                <p:cTn id="12" presetID="31" presetClass="entr" presetSubtype="0" fill="hold" grpId="0" nodeType="clickEffect">
                                  <p:stCondLst>
                                    <p:cond delay="0"/>
                                  </p:stCondLst>
                                  <p:childTnLst>
                                    <p:set>
                                      <p:cBhvr>
                                        <p:cTn id="13" dur="1" fill="hold">
                                          <p:stCondLst>
                                            <p:cond delay="0"/>
                                          </p:stCondLst>
                                        </p:cTn>
                                        <p:tgtEl>
                                          <p:spTgt spid="79"/>
                                        </p:tgtEl>
                                        <p:attrNameLst>
                                          <p:attrName>style.visibility</p:attrName>
                                        </p:attrNameLst>
                                      </p:cBhvr>
                                      <p:to>
                                        <p:strVal val="visible"/>
                                      </p:to>
                                    </p:set>
                                    <p:anim calcmode="lin" valueType="num">
                                      <p:cBhvr>
                                        <p:cTn id="14" dur="1000" fill="hold"/>
                                        <p:tgtEl>
                                          <p:spTgt spid="79"/>
                                        </p:tgtEl>
                                        <p:attrNameLst>
                                          <p:attrName>ppt_w</p:attrName>
                                        </p:attrNameLst>
                                      </p:cBhvr>
                                      <p:tavLst>
                                        <p:tav tm="0">
                                          <p:val>
                                            <p:fltVal val="0"/>
                                          </p:val>
                                        </p:tav>
                                        <p:tav tm="100000">
                                          <p:val>
                                            <p:strVal val="#ppt_w"/>
                                          </p:val>
                                        </p:tav>
                                      </p:tavLst>
                                    </p:anim>
                                    <p:anim calcmode="lin" valueType="num">
                                      <p:cBhvr>
                                        <p:cTn id="15" dur="1000" fill="hold"/>
                                        <p:tgtEl>
                                          <p:spTgt spid="79"/>
                                        </p:tgtEl>
                                        <p:attrNameLst>
                                          <p:attrName>ppt_h</p:attrName>
                                        </p:attrNameLst>
                                      </p:cBhvr>
                                      <p:tavLst>
                                        <p:tav tm="0">
                                          <p:val>
                                            <p:fltVal val="0"/>
                                          </p:val>
                                        </p:tav>
                                        <p:tav tm="100000">
                                          <p:val>
                                            <p:strVal val="#ppt_h"/>
                                          </p:val>
                                        </p:tav>
                                      </p:tavLst>
                                    </p:anim>
                                    <p:anim calcmode="lin" valueType="num">
                                      <p:cBhvr>
                                        <p:cTn id="16" dur="1000" fill="hold"/>
                                        <p:tgtEl>
                                          <p:spTgt spid="79"/>
                                        </p:tgtEl>
                                        <p:attrNameLst>
                                          <p:attrName>style.rotation</p:attrName>
                                        </p:attrNameLst>
                                      </p:cBhvr>
                                      <p:tavLst>
                                        <p:tav tm="0">
                                          <p:val>
                                            <p:fltVal val="90"/>
                                          </p:val>
                                        </p:tav>
                                        <p:tav tm="100000">
                                          <p:val>
                                            <p:fltVal val="0"/>
                                          </p:val>
                                        </p:tav>
                                      </p:tavLst>
                                    </p:anim>
                                    <p:animEffect transition="in" filter="fade">
                                      <p:cBhvr>
                                        <p:cTn id="17" dur="1000"/>
                                        <p:tgtEl>
                                          <p:spTgt spid="79"/>
                                        </p:tgtEl>
                                      </p:cBhvr>
                                    </p:animEffect>
                                  </p:childTnLst>
                                </p:cTn>
                              </p:par>
                              <p:par>
                                <p:cTn id="18" presetID="31" presetClass="entr" presetSubtype="0" fill="hold" grpId="0" nodeType="withEffect">
                                  <p:stCondLst>
                                    <p:cond delay="0"/>
                                  </p:stCondLst>
                                  <p:childTnLst>
                                    <p:set>
                                      <p:cBhvr>
                                        <p:cTn id="19" dur="1" fill="hold">
                                          <p:stCondLst>
                                            <p:cond delay="0"/>
                                          </p:stCondLst>
                                        </p:cTn>
                                        <p:tgtEl>
                                          <p:spTgt spid="76"/>
                                        </p:tgtEl>
                                        <p:attrNameLst>
                                          <p:attrName>style.visibility</p:attrName>
                                        </p:attrNameLst>
                                      </p:cBhvr>
                                      <p:to>
                                        <p:strVal val="visible"/>
                                      </p:to>
                                    </p:set>
                                    <p:anim calcmode="lin" valueType="num">
                                      <p:cBhvr>
                                        <p:cTn id="20" dur="1000" fill="hold"/>
                                        <p:tgtEl>
                                          <p:spTgt spid="76"/>
                                        </p:tgtEl>
                                        <p:attrNameLst>
                                          <p:attrName>ppt_w</p:attrName>
                                        </p:attrNameLst>
                                      </p:cBhvr>
                                      <p:tavLst>
                                        <p:tav tm="0">
                                          <p:val>
                                            <p:fltVal val="0"/>
                                          </p:val>
                                        </p:tav>
                                        <p:tav tm="100000">
                                          <p:val>
                                            <p:strVal val="#ppt_w"/>
                                          </p:val>
                                        </p:tav>
                                      </p:tavLst>
                                    </p:anim>
                                    <p:anim calcmode="lin" valueType="num">
                                      <p:cBhvr>
                                        <p:cTn id="21" dur="1000" fill="hold"/>
                                        <p:tgtEl>
                                          <p:spTgt spid="76"/>
                                        </p:tgtEl>
                                        <p:attrNameLst>
                                          <p:attrName>ppt_h</p:attrName>
                                        </p:attrNameLst>
                                      </p:cBhvr>
                                      <p:tavLst>
                                        <p:tav tm="0">
                                          <p:val>
                                            <p:fltVal val="0"/>
                                          </p:val>
                                        </p:tav>
                                        <p:tav tm="100000">
                                          <p:val>
                                            <p:strVal val="#ppt_h"/>
                                          </p:val>
                                        </p:tav>
                                      </p:tavLst>
                                    </p:anim>
                                    <p:anim calcmode="lin" valueType="num">
                                      <p:cBhvr>
                                        <p:cTn id="22" dur="1000" fill="hold"/>
                                        <p:tgtEl>
                                          <p:spTgt spid="76"/>
                                        </p:tgtEl>
                                        <p:attrNameLst>
                                          <p:attrName>style.rotation</p:attrName>
                                        </p:attrNameLst>
                                      </p:cBhvr>
                                      <p:tavLst>
                                        <p:tav tm="0">
                                          <p:val>
                                            <p:fltVal val="90"/>
                                          </p:val>
                                        </p:tav>
                                        <p:tav tm="100000">
                                          <p:val>
                                            <p:fltVal val="0"/>
                                          </p:val>
                                        </p:tav>
                                      </p:tavLst>
                                    </p:anim>
                                    <p:animEffect transition="in" filter="fade">
                                      <p:cBhvr>
                                        <p:cTn id="23" dur="1000"/>
                                        <p:tgtEl>
                                          <p:spTgt spid="76"/>
                                        </p:tgtEl>
                                      </p:cBhvr>
                                    </p:animEffect>
                                  </p:childTnLst>
                                </p:cTn>
                              </p:par>
                              <p:par>
                                <p:cTn id="24" presetID="31" presetClass="entr" presetSubtype="0" fill="hold" grpId="0" nodeType="withEffect">
                                  <p:stCondLst>
                                    <p:cond delay="0"/>
                                  </p:stCondLst>
                                  <p:childTnLst>
                                    <p:set>
                                      <p:cBhvr>
                                        <p:cTn id="25" dur="1" fill="hold">
                                          <p:stCondLst>
                                            <p:cond delay="0"/>
                                          </p:stCondLst>
                                        </p:cTn>
                                        <p:tgtEl>
                                          <p:spTgt spid="78"/>
                                        </p:tgtEl>
                                        <p:attrNameLst>
                                          <p:attrName>style.visibility</p:attrName>
                                        </p:attrNameLst>
                                      </p:cBhvr>
                                      <p:to>
                                        <p:strVal val="visible"/>
                                      </p:to>
                                    </p:set>
                                    <p:anim calcmode="lin" valueType="num">
                                      <p:cBhvr>
                                        <p:cTn id="26" dur="1000" fill="hold"/>
                                        <p:tgtEl>
                                          <p:spTgt spid="78"/>
                                        </p:tgtEl>
                                        <p:attrNameLst>
                                          <p:attrName>ppt_w</p:attrName>
                                        </p:attrNameLst>
                                      </p:cBhvr>
                                      <p:tavLst>
                                        <p:tav tm="0">
                                          <p:val>
                                            <p:fltVal val="0"/>
                                          </p:val>
                                        </p:tav>
                                        <p:tav tm="100000">
                                          <p:val>
                                            <p:strVal val="#ppt_w"/>
                                          </p:val>
                                        </p:tav>
                                      </p:tavLst>
                                    </p:anim>
                                    <p:anim calcmode="lin" valueType="num">
                                      <p:cBhvr>
                                        <p:cTn id="27" dur="1000" fill="hold"/>
                                        <p:tgtEl>
                                          <p:spTgt spid="78"/>
                                        </p:tgtEl>
                                        <p:attrNameLst>
                                          <p:attrName>ppt_h</p:attrName>
                                        </p:attrNameLst>
                                      </p:cBhvr>
                                      <p:tavLst>
                                        <p:tav tm="0">
                                          <p:val>
                                            <p:fltVal val="0"/>
                                          </p:val>
                                        </p:tav>
                                        <p:tav tm="100000">
                                          <p:val>
                                            <p:strVal val="#ppt_h"/>
                                          </p:val>
                                        </p:tav>
                                      </p:tavLst>
                                    </p:anim>
                                    <p:anim calcmode="lin" valueType="num">
                                      <p:cBhvr>
                                        <p:cTn id="28" dur="1000" fill="hold"/>
                                        <p:tgtEl>
                                          <p:spTgt spid="78"/>
                                        </p:tgtEl>
                                        <p:attrNameLst>
                                          <p:attrName>style.rotation</p:attrName>
                                        </p:attrNameLst>
                                      </p:cBhvr>
                                      <p:tavLst>
                                        <p:tav tm="0">
                                          <p:val>
                                            <p:fltVal val="90"/>
                                          </p:val>
                                        </p:tav>
                                        <p:tav tm="100000">
                                          <p:val>
                                            <p:fltVal val="0"/>
                                          </p:val>
                                        </p:tav>
                                      </p:tavLst>
                                    </p:anim>
                                    <p:animEffect transition="in" filter="fade">
                                      <p:cBhvr>
                                        <p:cTn id="29" dur="1000"/>
                                        <p:tgtEl>
                                          <p:spTgt spid="78"/>
                                        </p:tgtEl>
                                      </p:cBhvr>
                                    </p:animEffect>
                                  </p:childTnLst>
                                </p:cTn>
                              </p:par>
                              <p:par>
                                <p:cTn id="30" presetID="31" presetClass="entr" presetSubtype="0" fill="hold" grpId="0" nodeType="withEffect">
                                  <p:stCondLst>
                                    <p:cond delay="0"/>
                                  </p:stCondLst>
                                  <p:childTnLst>
                                    <p:set>
                                      <p:cBhvr>
                                        <p:cTn id="31" dur="1" fill="hold">
                                          <p:stCondLst>
                                            <p:cond delay="0"/>
                                          </p:stCondLst>
                                        </p:cTn>
                                        <p:tgtEl>
                                          <p:spTgt spid="9"/>
                                        </p:tgtEl>
                                        <p:attrNameLst>
                                          <p:attrName>style.visibility</p:attrName>
                                        </p:attrNameLst>
                                      </p:cBhvr>
                                      <p:to>
                                        <p:strVal val="visible"/>
                                      </p:to>
                                    </p:set>
                                    <p:anim calcmode="lin" valueType="num">
                                      <p:cBhvr>
                                        <p:cTn id="32" dur="1000" fill="hold"/>
                                        <p:tgtEl>
                                          <p:spTgt spid="9"/>
                                        </p:tgtEl>
                                        <p:attrNameLst>
                                          <p:attrName>ppt_w</p:attrName>
                                        </p:attrNameLst>
                                      </p:cBhvr>
                                      <p:tavLst>
                                        <p:tav tm="0">
                                          <p:val>
                                            <p:fltVal val="0"/>
                                          </p:val>
                                        </p:tav>
                                        <p:tav tm="100000">
                                          <p:val>
                                            <p:strVal val="#ppt_w"/>
                                          </p:val>
                                        </p:tav>
                                      </p:tavLst>
                                    </p:anim>
                                    <p:anim calcmode="lin" valueType="num">
                                      <p:cBhvr>
                                        <p:cTn id="33" dur="1000" fill="hold"/>
                                        <p:tgtEl>
                                          <p:spTgt spid="9"/>
                                        </p:tgtEl>
                                        <p:attrNameLst>
                                          <p:attrName>ppt_h</p:attrName>
                                        </p:attrNameLst>
                                      </p:cBhvr>
                                      <p:tavLst>
                                        <p:tav tm="0">
                                          <p:val>
                                            <p:fltVal val="0"/>
                                          </p:val>
                                        </p:tav>
                                        <p:tav tm="100000">
                                          <p:val>
                                            <p:strVal val="#ppt_h"/>
                                          </p:val>
                                        </p:tav>
                                      </p:tavLst>
                                    </p:anim>
                                    <p:anim calcmode="lin" valueType="num">
                                      <p:cBhvr>
                                        <p:cTn id="34" dur="1000" fill="hold"/>
                                        <p:tgtEl>
                                          <p:spTgt spid="9"/>
                                        </p:tgtEl>
                                        <p:attrNameLst>
                                          <p:attrName>style.rotation</p:attrName>
                                        </p:attrNameLst>
                                      </p:cBhvr>
                                      <p:tavLst>
                                        <p:tav tm="0">
                                          <p:val>
                                            <p:fltVal val="90"/>
                                          </p:val>
                                        </p:tav>
                                        <p:tav tm="100000">
                                          <p:val>
                                            <p:fltVal val="0"/>
                                          </p:val>
                                        </p:tav>
                                      </p:tavLst>
                                    </p:anim>
                                    <p:animEffect transition="in" filter="fade">
                                      <p:cBhvr>
                                        <p:cTn id="35" dur="10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78" grpId="0" animBg="1"/>
      <p:bldP spid="79" grpId="0" animBg="1"/>
      <p:bldP spid="76" grpId="0" animBg="1"/>
      <p:bldP spid="12"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äivämäärän paikkamerkki 1"/>
          <p:cNvSpPr>
            <a:spLocks noGrp="1"/>
          </p:cNvSpPr>
          <p:nvPr>
            <p:ph type="dt" sz="half" idx="10"/>
          </p:nvPr>
        </p:nvSpPr>
        <p:spPr/>
        <p:txBody>
          <a:bodyPr/>
          <a:lstStyle/>
          <a:p>
            <a:pPr>
              <a:defRPr/>
            </a:pPr>
            <a:endParaRPr lang="fi-FI">
              <a:solidFill>
                <a:prstClr val="black"/>
              </a:solidFill>
            </a:endParaRPr>
          </a:p>
        </p:txBody>
      </p:sp>
      <p:sp>
        <p:nvSpPr>
          <p:cNvPr id="3" name="Pyöristetty suorakulmio 36"/>
          <p:cNvSpPr>
            <a:spLocks noChangeArrowheads="1"/>
          </p:cNvSpPr>
          <p:nvPr/>
        </p:nvSpPr>
        <p:spPr bwMode="auto">
          <a:xfrm>
            <a:off x="4427984" y="1604963"/>
            <a:ext cx="4267200" cy="533400"/>
          </a:xfrm>
          <a:prstGeom prst="roundRect">
            <a:avLst>
              <a:gd name="adj" fmla="val 16667"/>
            </a:avLst>
          </a:prstGeom>
          <a:ln>
            <a:headEnd/>
            <a:tailEnd/>
          </a:ln>
        </p:spPr>
        <p:style>
          <a:lnRef idx="2">
            <a:schemeClr val="accent1"/>
          </a:lnRef>
          <a:fillRef idx="1">
            <a:schemeClr val="lt1"/>
          </a:fillRef>
          <a:effectRef idx="0">
            <a:schemeClr val="accent1"/>
          </a:effectRef>
          <a:fontRef idx="minor">
            <a:schemeClr val="dk1"/>
          </a:fontRef>
        </p:style>
        <p:txBody>
          <a:bodyPr vert="horz" wrap="square" lIns="91440" tIns="45720" rIns="91440" bIns="45720" numCol="1" anchor="ctr" anchorCtr="0" compatLnSpc="1">
            <a:prstTxWarp prst="textNoShape">
              <a:avLst/>
            </a:prstTxWarp>
          </a:bodyPr>
          <a:lstStyle/>
          <a:p>
            <a:pPr algn="ctr" fontAlgn="base">
              <a:spcBef>
                <a:spcPct val="0"/>
              </a:spcBef>
              <a:spcAft>
                <a:spcPct val="0"/>
              </a:spcAft>
            </a:pPr>
            <a:r>
              <a:rPr lang="fi-FI" altLang="fi-FI" sz="2000" dirty="0" smtClean="0">
                <a:solidFill>
                  <a:prstClr val="black"/>
                </a:solidFill>
                <a:latin typeface="Calibri" pitchFamily="34" charset="0"/>
                <a:ea typeface="Times New Roman" pitchFamily="18" charset="0"/>
                <a:cs typeface="Arial" pitchFamily="34" charset="0"/>
              </a:rPr>
              <a:t>SUOSITUSLAUSE</a:t>
            </a:r>
            <a:endParaRPr lang="fi-FI" altLang="fi-FI" dirty="0" smtClean="0">
              <a:solidFill>
                <a:prstClr val="black"/>
              </a:solidFill>
              <a:latin typeface="Arial" pitchFamily="34" charset="0"/>
              <a:cs typeface="Arial" pitchFamily="34" charset="0"/>
            </a:endParaRPr>
          </a:p>
        </p:txBody>
      </p:sp>
      <p:sp>
        <p:nvSpPr>
          <p:cNvPr id="4" name="Kuvaselitenuoli oikealle 57"/>
          <p:cNvSpPr>
            <a:spLocks noChangeArrowheads="1"/>
          </p:cNvSpPr>
          <p:nvPr/>
        </p:nvSpPr>
        <p:spPr bwMode="auto">
          <a:xfrm>
            <a:off x="2799209" y="1604963"/>
            <a:ext cx="1628775" cy="533400"/>
          </a:xfrm>
          <a:prstGeom prst="rightArrowCallout">
            <a:avLst>
              <a:gd name="adj1" fmla="val 25000"/>
              <a:gd name="adj2" fmla="val 25000"/>
              <a:gd name="adj3" fmla="val 24994"/>
              <a:gd name="adj4" fmla="val 64977"/>
            </a:avLst>
          </a:prstGeom>
          <a:ln>
            <a:headEnd/>
            <a:tailEnd/>
          </a:ln>
        </p:spPr>
        <p:style>
          <a:lnRef idx="2">
            <a:schemeClr val="accent1"/>
          </a:lnRef>
          <a:fillRef idx="1">
            <a:schemeClr val="lt1"/>
          </a:fillRef>
          <a:effectRef idx="0">
            <a:schemeClr val="accent1"/>
          </a:effectRef>
          <a:fontRef idx="minor">
            <a:schemeClr val="dk1"/>
          </a:fontRef>
        </p:style>
        <p:txBody>
          <a:bodyPr vert="horz" wrap="square" lIns="91440" tIns="45720" rIns="91440" bIns="45720" numCol="1" anchor="ctr" anchorCtr="0" compatLnSpc="1">
            <a:prstTxWarp prst="textNoShape">
              <a:avLst/>
            </a:prstTxWarp>
          </a:bodyPr>
          <a:lstStyle/>
          <a:p>
            <a:pPr algn="ctr" fontAlgn="base">
              <a:spcBef>
                <a:spcPct val="0"/>
              </a:spcBef>
              <a:spcAft>
                <a:spcPct val="0"/>
              </a:spcAft>
            </a:pPr>
            <a:r>
              <a:rPr lang="fi-FI" altLang="fi-FI" sz="1200" b="1" smtClean="0">
                <a:solidFill>
                  <a:prstClr val="black"/>
                </a:solidFill>
                <a:latin typeface="Calibri" pitchFamily="34" charset="0"/>
                <a:ea typeface="Times New Roman" pitchFamily="18" charset="0"/>
                <a:cs typeface="Arial" pitchFamily="34" charset="0"/>
              </a:rPr>
              <a:t>SUOSITUS</a:t>
            </a:r>
            <a:endParaRPr lang="fi-FI" altLang="fi-FI" smtClean="0">
              <a:solidFill>
                <a:prstClr val="black"/>
              </a:solidFill>
              <a:latin typeface="Arial" pitchFamily="34" charset="0"/>
              <a:cs typeface="Arial" pitchFamily="34" charset="0"/>
            </a:endParaRPr>
          </a:p>
        </p:txBody>
      </p:sp>
      <p:sp>
        <p:nvSpPr>
          <p:cNvPr id="5" name="Suorakulmio 61"/>
          <p:cNvSpPr>
            <a:spLocks noChangeArrowheads="1"/>
          </p:cNvSpPr>
          <p:nvPr/>
        </p:nvSpPr>
        <p:spPr bwMode="auto">
          <a:xfrm>
            <a:off x="2789684" y="1003300"/>
            <a:ext cx="5905500" cy="457200"/>
          </a:xfrm>
          <a:prstGeom prst="rect">
            <a:avLst/>
          </a:prstGeom>
          <a:ln>
            <a:solidFill>
              <a:srgbClr val="00B050"/>
            </a:solidFill>
            <a:headEnd/>
            <a:tailEnd/>
          </a:ln>
        </p:spPr>
        <p:style>
          <a:lnRef idx="2">
            <a:schemeClr val="accent1"/>
          </a:lnRef>
          <a:fillRef idx="1">
            <a:schemeClr val="lt1"/>
          </a:fillRef>
          <a:effectRef idx="0">
            <a:schemeClr val="accent1"/>
          </a:effectRef>
          <a:fontRef idx="minor">
            <a:schemeClr val="dk1"/>
          </a:fontRef>
        </p:style>
        <p:txBody>
          <a:bodyPr vert="horz" wrap="square" lIns="91440" tIns="45720" rIns="91440" bIns="45720" numCol="1" anchor="ctr" anchorCtr="0" compatLnSpc="1">
            <a:prstTxWarp prst="textNoShape">
              <a:avLst/>
            </a:prstTxWarp>
          </a:bodyPr>
          <a:lstStyle/>
          <a:p>
            <a:pPr algn="ctr" fontAlgn="base">
              <a:spcBef>
                <a:spcPct val="0"/>
              </a:spcBef>
              <a:spcAft>
                <a:spcPct val="0"/>
              </a:spcAft>
            </a:pPr>
            <a:r>
              <a:rPr lang="fi-FI" altLang="fi-FI" sz="2000" b="1" smtClean="0">
                <a:solidFill>
                  <a:prstClr val="black"/>
                </a:solidFill>
                <a:latin typeface="Calibri" pitchFamily="34" charset="0"/>
                <a:ea typeface="Times New Roman" pitchFamily="18" charset="0"/>
                <a:cs typeface="Arial" pitchFamily="34" charset="0"/>
              </a:rPr>
              <a:t>SUOSITUSTEN RAKENNE</a:t>
            </a:r>
            <a:endParaRPr lang="fi-FI" altLang="fi-FI" smtClean="0">
              <a:solidFill>
                <a:prstClr val="black"/>
              </a:solidFill>
              <a:latin typeface="Arial" pitchFamily="34" charset="0"/>
              <a:cs typeface="Arial" pitchFamily="34" charset="0"/>
            </a:endParaRPr>
          </a:p>
        </p:txBody>
      </p:sp>
      <p:sp>
        <p:nvSpPr>
          <p:cNvPr id="6" name="Pyöristetty suorakulmio 29"/>
          <p:cNvSpPr>
            <a:spLocks noChangeArrowheads="1"/>
          </p:cNvSpPr>
          <p:nvPr/>
        </p:nvSpPr>
        <p:spPr bwMode="auto">
          <a:xfrm>
            <a:off x="4427984" y="5418138"/>
            <a:ext cx="4267200" cy="704850"/>
          </a:xfrm>
          <a:prstGeom prst="roundRect">
            <a:avLst>
              <a:gd name="adj" fmla="val 16667"/>
            </a:avLst>
          </a:prstGeom>
          <a:ln>
            <a:solidFill>
              <a:srgbClr val="7030A0"/>
            </a:solidFill>
            <a:headEnd/>
            <a:tailEnd/>
          </a:ln>
        </p:spPr>
        <p:style>
          <a:lnRef idx="2">
            <a:schemeClr val="accent4"/>
          </a:lnRef>
          <a:fillRef idx="1">
            <a:schemeClr val="lt1"/>
          </a:fillRef>
          <a:effectRef idx="0">
            <a:schemeClr val="accent4"/>
          </a:effectRef>
          <a:fontRef idx="minor">
            <a:schemeClr val="dk1"/>
          </a:fontRef>
        </p:style>
        <p:txBody>
          <a:bodyPr vert="horz" wrap="square" lIns="91440" tIns="45720" rIns="91440" bIns="45720" numCol="1" anchor="ctr" anchorCtr="0" compatLnSpc="1">
            <a:prstTxWarp prst="textNoShape">
              <a:avLst/>
            </a:prstTxWarp>
          </a:bodyPr>
          <a:lstStyle/>
          <a:p>
            <a:pPr algn="ctr" fontAlgn="base">
              <a:spcBef>
                <a:spcPct val="0"/>
              </a:spcBef>
              <a:spcAft>
                <a:spcPct val="0"/>
              </a:spcAft>
            </a:pPr>
            <a:r>
              <a:rPr lang="fi-FI" altLang="fi-FI" sz="2000" dirty="0" smtClean="0">
                <a:solidFill>
                  <a:prstClr val="black"/>
                </a:solidFill>
                <a:latin typeface="Calibri" pitchFamily="34" charset="0"/>
                <a:ea typeface="Times New Roman" pitchFamily="18" charset="0"/>
                <a:cs typeface="Arial" pitchFamily="34" charset="0"/>
              </a:rPr>
              <a:t>LISÄTIEDOT </a:t>
            </a:r>
            <a:endParaRPr lang="fi-FI" altLang="fi-FI" sz="600" dirty="0" smtClean="0">
              <a:solidFill>
                <a:prstClr val="black"/>
              </a:solidFill>
              <a:latin typeface="Arial" pitchFamily="34" charset="0"/>
              <a:cs typeface="Arial" pitchFamily="34" charset="0"/>
            </a:endParaRPr>
          </a:p>
          <a:p>
            <a:pPr algn="ctr" eaLnBrk="0" fontAlgn="base" hangingPunct="0">
              <a:spcBef>
                <a:spcPct val="0"/>
              </a:spcBef>
              <a:spcAft>
                <a:spcPct val="0"/>
              </a:spcAft>
            </a:pPr>
            <a:r>
              <a:rPr lang="fi-FI" altLang="fi-FI" sz="1600" dirty="0" smtClean="0">
                <a:solidFill>
                  <a:prstClr val="black"/>
                </a:solidFill>
                <a:latin typeface="Calibri" pitchFamily="34" charset="0"/>
                <a:ea typeface="Times New Roman" pitchFamily="18" charset="0"/>
                <a:cs typeface="Arial" pitchFamily="34" charset="0"/>
              </a:rPr>
              <a:t>Linkit selvityksiin, kirjallisuuteen, yms.</a:t>
            </a:r>
            <a:endParaRPr lang="fi-FI" altLang="fi-FI" dirty="0" smtClean="0">
              <a:solidFill>
                <a:prstClr val="black"/>
              </a:solidFill>
              <a:latin typeface="Arial" pitchFamily="34" charset="0"/>
              <a:cs typeface="Arial" pitchFamily="34" charset="0"/>
            </a:endParaRPr>
          </a:p>
        </p:txBody>
      </p:sp>
      <p:sp>
        <p:nvSpPr>
          <p:cNvPr id="7" name="Pyöristetty suorakulmio 30"/>
          <p:cNvSpPr>
            <a:spLocks noChangeArrowheads="1"/>
          </p:cNvSpPr>
          <p:nvPr/>
        </p:nvSpPr>
        <p:spPr bwMode="auto">
          <a:xfrm>
            <a:off x="4427984" y="4799013"/>
            <a:ext cx="4267200" cy="619125"/>
          </a:xfrm>
          <a:prstGeom prst="roundRect">
            <a:avLst>
              <a:gd name="adj" fmla="val 16667"/>
            </a:avLst>
          </a:prstGeom>
          <a:ln>
            <a:solidFill>
              <a:srgbClr val="FF0000"/>
            </a:solidFill>
            <a:headEnd/>
            <a:tailEnd/>
          </a:ln>
        </p:spPr>
        <p:style>
          <a:lnRef idx="2">
            <a:schemeClr val="accent6"/>
          </a:lnRef>
          <a:fillRef idx="1">
            <a:schemeClr val="lt1"/>
          </a:fillRef>
          <a:effectRef idx="0">
            <a:schemeClr val="accent6"/>
          </a:effectRef>
          <a:fontRef idx="minor">
            <a:schemeClr val="dk1"/>
          </a:fontRef>
        </p:style>
        <p:txBody>
          <a:bodyPr vert="horz" wrap="square" lIns="91440" tIns="45720" rIns="91440" bIns="45720" numCol="1" anchor="ctr" anchorCtr="0" compatLnSpc="1">
            <a:prstTxWarp prst="textNoShape">
              <a:avLst/>
            </a:prstTxWarp>
          </a:bodyPr>
          <a:lstStyle/>
          <a:p>
            <a:pPr algn="ctr" fontAlgn="base">
              <a:spcBef>
                <a:spcPct val="0"/>
              </a:spcBef>
              <a:spcAft>
                <a:spcPct val="0"/>
              </a:spcAft>
            </a:pPr>
            <a:r>
              <a:rPr lang="fi-FI" altLang="fi-FI" sz="2000" smtClean="0">
                <a:solidFill>
                  <a:prstClr val="black"/>
                </a:solidFill>
                <a:latin typeface="Calibri" pitchFamily="34" charset="0"/>
                <a:ea typeface="Times New Roman" pitchFamily="18" charset="0"/>
                <a:cs typeface="Arial" pitchFamily="34" charset="0"/>
              </a:rPr>
              <a:t>DIAGNOOSI- JA TOIMENPIDEKOODIT</a:t>
            </a:r>
            <a:endParaRPr lang="fi-FI" altLang="fi-FI" smtClean="0">
              <a:solidFill>
                <a:prstClr val="black"/>
              </a:solidFill>
              <a:latin typeface="Arial" pitchFamily="34" charset="0"/>
              <a:cs typeface="Arial" pitchFamily="34" charset="0"/>
            </a:endParaRPr>
          </a:p>
        </p:txBody>
      </p:sp>
      <p:sp>
        <p:nvSpPr>
          <p:cNvPr id="8" name="Pyöristetty suorakulmio 31"/>
          <p:cNvSpPr>
            <a:spLocks noChangeArrowheads="1"/>
          </p:cNvSpPr>
          <p:nvPr/>
        </p:nvSpPr>
        <p:spPr bwMode="auto">
          <a:xfrm>
            <a:off x="4427984" y="4294188"/>
            <a:ext cx="4267200" cy="504825"/>
          </a:xfrm>
          <a:prstGeom prst="roundRect">
            <a:avLst>
              <a:gd name="adj" fmla="val 16667"/>
            </a:avLst>
          </a:prstGeom>
          <a:ln>
            <a:headEnd/>
            <a:tailEnd/>
          </a:ln>
        </p:spPr>
        <p:style>
          <a:lnRef idx="2">
            <a:schemeClr val="accent3"/>
          </a:lnRef>
          <a:fillRef idx="1">
            <a:schemeClr val="lt1"/>
          </a:fillRef>
          <a:effectRef idx="0">
            <a:schemeClr val="accent3"/>
          </a:effectRef>
          <a:fontRef idx="minor">
            <a:schemeClr val="dk1"/>
          </a:fontRef>
        </p:style>
        <p:txBody>
          <a:bodyPr vert="horz" wrap="square" lIns="91440" tIns="45720" rIns="91440" bIns="45720" numCol="1" anchor="ctr" anchorCtr="0" compatLnSpc="1">
            <a:prstTxWarp prst="textNoShape">
              <a:avLst/>
            </a:prstTxWarp>
          </a:bodyPr>
          <a:lstStyle/>
          <a:p>
            <a:pPr algn="ctr" fontAlgn="base">
              <a:spcBef>
                <a:spcPct val="0"/>
              </a:spcBef>
              <a:spcAft>
                <a:spcPct val="0"/>
              </a:spcAft>
            </a:pPr>
            <a:r>
              <a:rPr lang="fi-FI" altLang="fi-FI" sz="2000" smtClean="0">
                <a:solidFill>
                  <a:prstClr val="black"/>
                </a:solidFill>
                <a:latin typeface="Calibri" pitchFamily="34" charset="0"/>
                <a:ea typeface="Times New Roman" pitchFamily="18" charset="0"/>
                <a:cs typeface="Arial" pitchFamily="34" charset="0"/>
              </a:rPr>
              <a:t>EETTISET YM. ERITYISKYSYMYKSET</a:t>
            </a:r>
            <a:endParaRPr lang="fi-FI" altLang="fi-FI" smtClean="0">
              <a:solidFill>
                <a:prstClr val="black"/>
              </a:solidFill>
              <a:latin typeface="Arial" pitchFamily="34" charset="0"/>
              <a:cs typeface="Arial" pitchFamily="34" charset="0"/>
            </a:endParaRPr>
          </a:p>
        </p:txBody>
      </p:sp>
      <p:sp>
        <p:nvSpPr>
          <p:cNvPr id="9" name="Pyöristetty suorakulmio 32"/>
          <p:cNvSpPr>
            <a:spLocks noChangeArrowheads="1"/>
          </p:cNvSpPr>
          <p:nvPr/>
        </p:nvSpPr>
        <p:spPr bwMode="auto">
          <a:xfrm>
            <a:off x="4427984" y="3779838"/>
            <a:ext cx="4267200" cy="514350"/>
          </a:xfrm>
          <a:prstGeom prst="roundRect">
            <a:avLst>
              <a:gd name="adj" fmla="val 16667"/>
            </a:avLst>
          </a:prstGeom>
          <a:ln>
            <a:headEnd/>
            <a:tailEnd/>
          </a:ln>
        </p:spPr>
        <p:style>
          <a:lnRef idx="2">
            <a:schemeClr val="accent3"/>
          </a:lnRef>
          <a:fillRef idx="1">
            <a:schemeClr val="lt1"/>
          </a:fillRef>
          <a:effectRef idx="0">
            <a:schemeClr val="accent3"/>
          </a:effectRef>
          <a:fontRef idx="minor">
            <a:schemeClr val="dk1"/>
          </a:fontRef>
        </p:style>
        <p:txBody>
          <a:bodyPr vert="horz" wrap="square" lIns="91440" tIns="45720" rIns="91440" bIns="45720" numCol="1" anchor="ctr" anchorCtr="0" compatLnSpc="1">
            <a:prstTxWarp prst="textNoShape">
              <a:avLst/>
            </a:prstTxWarp>
          </a:bodyPr>
          <a:lstStyle/>
          <a:p>
            <a:pPr algn="ctr" fontAlgn="base">
              <a:spcBef>
                <a:spcPct val="0"/>
              </a:spcBef>
              <a:spcAft>
                <a:spcPct val="0"/>
              </a:spcAft>
            </a:pPr>
            <a:r>
              <a:rPr lang="fi-FI" altLang="fi-FI" sz="2000" smtClean="0">
                <a:solidFill>
                  <a:prstClr val="black"/>
                </a:solidFill>
                <a:latin typeface="Calibri" pitchFamily="34" charset="0"/>
                <a:ea typeface="Times New Roman" pitchFamily="18" charset="0"/>
                <a:cs typeface="Arial" pitchFamily="34" charset="0"/>
              </a:rPr>
              <a:t>KUSTANNUKSET</a:t>
            </a:r>
            <a:endParaRPr lang="fi-FI" altLang="fi-FI" smtClean="0">
              <a:solidFill>
                <a:prstClr val="black"/>
              </a:solidFill>
              <a:latin typeface="Arial" pitchFamily="34" charset="0"/>
              <a:cs typeface="Arial" pitchFamily="34" charset="0"/>
            </a:endParaRPr>
          </a:p>
        </p:txBody>
      </p:sp>
      <p:sp>
        <p:nvSpPr>
          <p:cNvPr id="10" name="Pyöristetty suorakulmio 33"/>
          <p:cNvSpPr>
            <a:spLocks noChangeArrowheads="1"/>
          </p:cNvSpPr>
          <p:nvPr/>
        </p:nvSpPr>
        <p:spPr bwMode="auto">
          <a:xfrm>
            <a:off x="4427984" y="3246438"/>
            <a:ext cx="4267200" cy="533400"/>
          </a:xfrm>
          <a:prstGeom prst="roundRect">
            <a:avLst>
              <a:gd name="adj" fmla="val 16667"/>
            </a:avLst>
          </a:prstGeom>
          <a:ln>
            <a:headEnd/>
            <a:tailEnd/>
          </a:ln>
        </p:spPr>
        <p:style>
          <a:lnRef idx="2">
            <a:schemeClr val="accent3"/>
          </a:lnRef>
          <a:fillRef idx="1">
            <a:schemeClr val="lt1"/>
          </a:fillRef>
          <a:effectRef idx="0">
            <a:schemeClr val="accent3"/>
          </a:effectRef>
          <a:fontRef idx="minor">
            <a:schemeClr val="dk1"/>
          </a:fontRef>
        </p:style>
        <p:txBody>
          <a:bodyPr vert="horz" wrap="square" lIns="91440" tIns="45720" rIns="91440" bIns="45720" numCol="1" anchor="ctr" anchorCtr="0" compatLnSpc="1">
            <a:prstTxWarp prst="textNoShape">
              <a:avLst/>
            </a:prstTxWarp>
          </a:bodyPr>
          <a:lstStyle/>
          <a:p>
            <a:pPr algn="ctr" fontAlgn="base">
              <a:spcBef>
                <a:spcPct val="0"/>
              </a:spcBef>
              <a:spcAft>
                <a:spcPct val="0"/>
              </a:spcAft>
            </a:pPr>
            <a:r>
              <a:rPr lang="fi-FI" altLang="fi-FI" sz="2000" dirty="0" smtClean="0">
                <a:solidFill>
                  <a:prstClr val="black"/>
                </a:solidFill>
                <a:latin typeface="Calibri" pitchFamily="34" charset="0"/>
                <a:ea typeface="Times New Roman" pitchFamily="18" charset="0"/>
                <a:cs typeface="Arial" pitchFamily="34" charset="0"/>
              </a:rPr>
              <a:t>TURVALLISUUS</a:t>
            </a:r>
            <a:endParaRPr lang="fi-FI" altLang="fi-FI" dirty="0" smtClean="0">
              <a:solidFill>
                <a:prstClr val="black"/>
              </a:solidFill>
              <a:latin typeface="Arial" pitchFamily="34" charset="0"/>
              <a:cs typeface="Arial" pitchFamily="34" charset="0"/>
            </a:endParaRPr>
          </a:p>
        </p:txBody>
      </p:sp>
      <p:sp>
        <p:nvSpPr>
          <p:cNvPr id="11" name="Pyöristetty suorakulmio 34"/>
          <p:cNvSpPr>
            <a:spLocks noChangeArrowheads="1"/>
          </p:cNvSpPr>
          <p:nvPr/>
        </p:nvSpPr>
        <p:spPr bwMode="auto">
          <a:xfrm>
            <a:off x="4418459" y="2722563"/>
            <a:ext cx="4276725" cy="523875"/>
          </a:xfrm>
          <a:prstGeom prst="roundRect">
            <a:avLst>
              <a:gd name="adj" fmla="val 16667"/>
            </a:avLst>
          </a:prstGeom>
          <a:ln>
            <a:headEnd/>
            <a:tailEnd/>
          </a:ln>
        </p:spPr>
        <p:style>
          <a:lnRef idx="2">
            <a:schemeClr val="accent3"/>
          </a:lnRef>
          <a:fillRef idx="1">
            <a:schemeClr val="lt1"/>
          </a:fillRef>
          <a:effectRef idx="0">
            <a:schemeClr val="accent3"/>
          </a:effectRef>
          <a:fontRef idx="minor">
            <a:schemeClr val="dk1"/>
          </a:fontRef>
        </p:style>
        <p:txBody>
          <a:bodyPr vert="horz" wrap="square" lIns="91440" tIns="45720" rIns="91440" bIns="45720" numCol="1" anchor="ctr" anchorCtr="0" compatLnSpc="1">
            <a:prstTxWarp prst="textNoShape">
              <a:avLst/>
            </a:prstTxWarp>
          </a:bodyPr>
          <a:lstStyle/>
          <a:p>
            <a:pPr algn="ctr" fontAlgn="base">
              <a:spcBef>
                <a:spcPct val="0"/>
              </a:spcBef>
              <a:spcAft>
                <a:spcPct val="0"/>
              </a:spcAft>
            </a:pPr>
            <a:r>
              <a:rPr lang="fi-FI" altLang="fi-FI" sz="2000" dirty="0" smtClean="0">
                <a:solidFill>
                  <a:prstClr val="black"/>
                </a:solidFill>
                <a:latin typeface="Calibri" pitchFamily="34" charset="0"/>
                <a:ea typeface="Times New Roman" pitchFamily="18" charset="0"/>
                <a:cs typeface="Arial" pitchFamily="34" charset="0"/>
              </a:rPr>
              <a:t>VAIKUTTAVUUS</a:t>
            </a:r>
            <a:endParaRPr lang="fi-FI" altLang="fi-FI" dirty="0" smtClean="0">
              <a:solidFill>
                <a:prstClr val="black"/>
              </a:solidFill>
              <a:latin typeface="Arial" pitchFamily="34" charset="0"/>
              <a:cs typeface="Arial" pitchFamily="34" charset="0"/>
            </a:endParaRPr>
          </a:p>
        </p:txBody>
      </p:sp>
      <p:sp>
        <p:nvSpPr>
          <p:cNvPr id="12" name="Pyöristetty suorakulmio 35"/>
          <p:cNvSpPr>
            <a:spLocks noChangeArrowheads="1"/>
          </p:cNvSpPr>
          <p:nvPr/>
        </p:nvSpPr>
        <p:spPr bwMode="auto">
          <a:xfrm>
            <a:off x="4427984" y="2141538"/>
            <a:ext cx="4267200" cy="581025"/>
          </a:xfrm>
          <a:prstGeom prst="roundRect">
            <a:avLst>
              <a:gd name="adj" fmla="val 16667"/>
            </a:avLst>
          </a:prstGeom>
          <a:ln>
            <a:headEnd/>
            <a:tailEnd/>
          </a:ln>
        </p:spPr>
        <p:style>
          <a:lnRef idx="2">
            <a:schemeClr val="accent3"/>
          </a:lnRef>
          <a:fillRef idx="1">
            <a:schemeClr val="lt1"/>
          </a:fillRef>
          <a:effectRef idx="0">
            <a:schemeClr val="accent3"/>
          </a:effectRef>
          <a:fontRef idx="minor">
            <a:schemeClr val="dk1"/>
          </a:fontRef>
        </p:style>
        <p:txBody>
          <a:bodyPr vert="horz" wrap="square" lIns="91440" tIns="45720" rIns="91440" bIns="45720" numCol="1" anchor="ctr" anchorCtr="0" compatLnSpc="1">
            <a:prstTxWarp prst="textNoShape">
              <a:avLst/>
            </a:prstTxWarp>
          </a:bodyPr>
          <a:lstStyle/>
          <a:p>
            <a:pPr algn="ctr" fontAlgn="base">
              <a:spcBef>
                <a:spcPct val="0"/>
              </a:spcBef>
              <a:spcAft>
                <a:spcPct val="0"/>
              </a:spcAft>
            </a:pPr>
            <a:r>
              <a:rPr lang="fi-FI" altLang="fi-FI" sz="2000" dirty="0" smtClean="0">
                <a:solidFill>
                  <a:prstClr val="black"/>
                </a:solidFill>
                <a:latin typeface="Calibri" pitchFamily="34" charset="0"/>
                <a:ea typeface="Times New Roman" pitchFamily="18" charset="0"/>
                <a:cs typeface="Arial" pitchFamily="34" charset="0"/>
              </a:rPr>
              <a:t>TERVEYSONGELMAN VAKAVUUS</a:t>
            </a:r>
            <a:endParaRPr lang="fi-FI" altLang="fi-FI" dirty="0" smtClean="0">
              <a:solidFill>
                <a:prstClr val="black"/>
              </a:solidFill>
              <a:latin typeface="Arial" pitchFamily="34" charset="0"/>
              <a:cs typeface="Arial" pitchFamily="34" charset="0"/>
            </a:endParaRPr>
          </a:p>
        </p:txBody>
      </p:sp>
      <p:sp>
        <p:nvSpPr>
          <p:cNvPr id="13" name="Kuvaselitenuoli oikealle 58"/>
          <p:cNvSpPr>
            <a:spLocks noChangeArrowheads="1"/>
          </p:cNvSpPr>
          <p:nvPr/>
        </p:nvSpPr>
        <p:spPr bwMode="auto">
          <a:xfrm>
            <a:off x="2799209" y="2151063"/>
            <a:ext cx="1628775" cy="2647950"/>
          </a:xfrm>
          <a:prstGeom prst="rightArrowCallout">
            <a:avLst>
              <a:gd name="adj1" fmla="val 25003"/>
              <a:gd name="adj2" fmla="val 25003"/>
              <a:gd name="adj3" fmla="val 25000"/>
              <a:gd name="adj4" fmla="val 64977"/>
            </a:avLst>
          </a:prstGeom>
          <a:ln>
            <a:headEnd/>
            <a:tailEnd/>
          </a:ln>
        </p:spPr>
        <p:style>
          <a:lnRef idx="2">
            <a:schemeClr val="accent3"/>
          </a:lnRef>
          <a:fillRef idx="1">
            <a:schemeClr val="lt1"/>
          </a:fillRef>
          <a:effectRef idx="0">
            <a:schemeClr val="accent3"/>
          </a:effectRef>
          <a:fontRef idx="minor">
            <a:schemeClr val="dk1"/>
          </a:fontRef>
        </p:style>
        <p:txBody>
          <a:bodyPr vert="horz" wrap="square" lIns="91440" tIns="45720" rIns="91440" bIns="45720" numCol="1" anchor="ctr" anchorCtr="0" compatLnSpc="1">
            <a:prstTxWarp prst="textNoShape">
              <a:avLst/>
            </a:prstTxWarp>
          </a:bodyPr>
          <a:lstStyle/>
          <a:p>
            <a:pPr algn="ctr" fontAlgn="base">
              <a:spcBef>
                <a:spcPct val="0"/>
              </a:spcBef>
              <a:spcAft>
                <a:spcPct val="0"/>
              </a:spcAft>
            </a:pPr>
            <a:r>
              <a:rPr lang="fi-FI" altLang="fi-FI" sz="1200" b="1" smtClean="0">
                <a:solidFill>
                  <a:prstClr val="black"/>
                </a:solidFill>
                <a:latin typeface="Calibri" pitchFamily="34" charset="0"/>
                <a:ea typeface="Times New Roman" pitchFamily="18" charset="0"/>
                <a:cs typeface="Arial" pitchFamily="34" charset="0"/>
              </a:rPr>
              <a:t>PERUSTELUT</a:t>
            </a:r>
            <a:endParaRPr lang="fi-FI" altLang="fi-FI" smtClean="0">
              <a:solidFill>
                <a:prstClr val="black"/>
              </a:solidFill>
              <a:latin typeface="Arial" pitchFamily="34" charset="0"/>
              <a:cs typeface="Arial" pitchFamily="34" charset="0"/>
            </a:endParaRPr>
          </a:p>
        </p:txBody>
      </p:sp>
      <p:sp>
        <p:nvSpPr>
          <p:cNvPr id="14" name="Kuvaselitenuoli oikealle 59"/>
          <p:cNvSpPr>
            <a:spLocks noChangeArrowheads="1"/>
          </p:cNvSpPr>
          <p:nvPr/>
        </p:nvSpPr>
        <p:spPr bwMode="auto">
          <a:xfrm>
            <a:off x="2799209" y="4799013"/>
            <a:ext cx="1628775" cy="619125"/>
          </a:xfrm>
          <a:prstGeom prst="rightArrowCallout">
            <a:avLst>
              <a:gd name="adj1" fmla="val 25000"/>
              <a:gd name="adj2" fmla="val 25000"/>
              <a:gd name="adj3" fmla="val 25004"/>
              <a:gd name="adj4" fmla="val 64977"/>
            </a:avLst>
          </a:prstGeom>
          <a:ln>
            <a:solidFill>
              <a:srgbClr val="FF0000"/>
            </a:solidFill>
            <a:headEnd/>
            <a:tailEnd/>
          </a:ln>
        </p:spPr>
        <p:style>
          <a:lnRef idx="2">
            <a:schemeClr val="accent6"/>
          </a:lnRef>
          <a:fillRef idx="1">
            <a:schemeClr val="lt1"/>
          </a:fillRef>
          <a:effectRef idx="0">
            <a:schemeClr val="accent6"/>
          </a:effectRef>
          <a:fontRef idx="minor">
            <a:schemeClr val="dk1"/>
          </a:fontRef>
        </p:style>
        <p:txBody>
          <a:bodyPr vert="horz" wrap="square" lIns="91440" tIns="45720" rIns="91440" bIns="45720" numCol="1" anchor="ctr" anchorCtr="0" compatLnSpc="1">
            <a:prstTxWarp prst="textNoShape">
              <a:avLst/>
            </a:prstTxWarp>
          </a:bodyPr>
          <a:lstStyle/>
          <a:p>
            <a:pPr algn="ctr" fontAlgn="base">
              <a:spcBef>
                <a:spcPct val="0"/>
              </a:spcBef>
              <a:spcAft>
                <a:spcPct val="0"/>
              </a:spcAft>
            </a:pPr>
            <a:r>
              <a:rPr lang="fi-FI" altLang="fi-FI" sz="1200" b="1" smtClean="0">
                <a:solidFill>
                  <a:prstClr val="black"/>
                </a:solidFill>
                <a:latin typeface="Calibri" pitchFamily="34" charset="0"/>
                <a:ea typeface="Times New Roman" pitchFamily="18" charset="0"/>
                <a:cs typeface="Arial" pitchFamily="34" charset="0"/>
              </a:rPr>
              <a:t>KOODIT</a:t>
            </a:r>
            <a:endParaRPr lang="fi-FI" altLang="fi-FI" smtClean="0">
              <a:solidFill>
                <a:prstClr val="black"/>
              </a:solidFill>
              <a:latin typeface="Arial" pitchFamily="34" charset="0"/>
              <a:cs typeface="Arial" pitchFamily="34" charset="0"/>
            </a:endParaRPr>
          </a:p>
        </p:txBody>
      </p:sp>
      <p:sp>
        <p:nvSpPr>
          <p:cNvPr id="15" name="Kuvaselitenuoli oikealle 60"/>
          <p:cNvSpPr>
            <a:spLocks noChangeArrowheads="1"/>
          </p:cNvSpPr>
          <p:nvPr/>
        </p:nvSpPr>
        <p:spPr bwMode="auto">
          <a:xfrm>
            <a:off x="2799209" y="5418138"/>
            <a:ext cx="1628775" cy="704850"/>
          </a:xfrm>
          <a:prstGeom prst="rightArrowCallout">
            <a:avLst>
              <a:gd name="adj1" fmla="val 25000"/>
              <a:gd name="adj2" fmla="val 25000"/>
              <a:gd name="adj3" fmla="val 25002"/>
              <a:gd name="adj4" fmla="val 64977"/>
            </a:avLst>
          </a:prstGeom>
          <a:ln>
            <a:solidFill>
              <a:srgbClr val="7030A0"/>
            </a:solidFill>
            <a:headEnd/>
            <a:tailEnd/>
          </a:ln>
        </p:spPr>
        <p:style>
          <a:lnRef idx="2">
            <a:schemeClr val="accent4"/>
          </a:lnRef>
          <a:fillRef idx="1">
            <a:schemeClr val="lt1"/>
          </a:fillRef>
          <a:effectRef idx="0">
            <a:schemeClr val="accent4"/>
          </a:effectRef>
          <a:fontRef idx="minor">
            <a:schemeClr val="dk1"/>
          </a:fontRef>
        </p:style>
        <p:txBody>
          <a:bodyPr vert="horz" wrap="square" lIns="91440" tIns="45720" rIns="91440" bIns="45720" numCol="1" anchor="ctr" anchorCtr="0" compatLnSpc="1">
            <a:prstTxWarp prst="textNoShape">
              <a:avLst/>
            </a:prstTxWarp>
          </a:bodyPr>
          <a:lstStyle/>
          <a:p>
            <a:pPr algn="ctr" fontAlgn="base">
              <a:spcBef>
                <a:spcPct val="0"/>
              </a:spcBef>
              <a:spcAft>
                <a:spcPct val="0"/>
              </a:spcAft>
            </a:pPr>
            <a:r>
              <a:rPr lang="fi-FI" altLang="fi-FI" sz="1200" b="1" smtClean="0">
                <a:solidFill>
                  <a:prstClr val="black"/>
                </a:solidFill>
                <a:latin typeface="Calibri" pitchFamily="34" charset="0"/>
                <a:ea typeface="Times New Roman" pitchFamily="18" charset="0"/>
                <a:cs typeface="Arial" pitchFamily="34" charset="0"/>
              </a:rPr>
              <a:t>LIITTEET</a:t>
            </a:r>
            <a:endParaRPr lang="fi-FI" altLang="fi-FI" smtClean="0">
              <a:solidFill>
                <a:prstClr val="black"/>
              </a:solidFill>
              <a:latin typeface="Arial" pitchFamily="34" charset="0"/>
              <a:cs typeface="Arial" pitchFamily="34" charset="0"/>
            </a:endParaRPr>
          </a:p>
        </p:txBody>
      </p:sp>
      <p:sp>
        <p:nvSpPr>
          <p:cNvPr id="16" name="Rectangle 14"/>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fontAlgn="base">
              <a:spcBef>
                <a:spcPct val="0"/>
              </a:spcBef>
              <a:spcAft>
                <a:spcPct val="0"/>
              </a:spcAft>
            </a:pPr>
            <a:endParaRPr lang="fi-FI" altLang="fi-FI" smtClean="0">
              <a:solidFill>
                <a:prstClr val="black"/>
              </a:solidFill>
              <a:latin typeface="Arial" pitchFamily="34" charset="0"/>
              <a:cs typeface="Arial" pitchFamily="34" charset="0"/>
            </a:endParaRPr>
          </a:p>
        </p:txBody>
      </p:sp>
      <p:sp>
        <p:nvSpPr>
          <p:cNvPr id="17" name="Rectangle 16"/>
          <p:cNvSpPr>
            <a:spLocks noChangeArrowheads="1"/>
          </p:cNvSpPr>
          <p:nvPr/>
        </p:nvSpPr>
        <p:spPr bwMode="auto">
          <a:xfrm>
            <a:off x="0" y="45720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fontAlgn="base">
              <a:spcBef>
                <a:spcPct val="0"/>
              </a:spcBef>
              <a:spcAft>
                <a:spcPct val="0"/>
              </a:spcAft>
            </a:pPr>
            <a:endParaRPr lang="fi-FI" altLang="fi-FI" smtClean="0">
              <a:solidFill>
                <a:prstClr val="black"/>
              </a:solidFill>
              <a:latin typeface="Arial" pitchFamily="34" charset="0"/>
              <a:cs typeface="Arial" pitchFamily="34" charset="0"/>
            </a:endParaRPr>
          </a:p>
        </p:txBody>
      </p:sp>
      <p:sp>
        <p:nvSpPr>
          <p:cNvPr id="18" name="Rectangle 29"/>
          <p:cNvSpPr>
            <a:spLocks noChangeArrowheads="1"/>
          </p:cNvSpPr>
          <p:nvPr/>
        </p:nvSpPr>
        <p:spPr bwMode="auto">
          <a:xfrm>
            <a:off x="0" y="91440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126960" rIns="91440" bIns="0" numCol="1" anchor="ctr" anchorCtr="0" compatLnSpc="1">
            <a:prstTxWarp prst="textNoShape">
              <a:avLst/>
            </a:prstTxWarp>
            <a:spAutoFit/>
          </a:bodyPr>
          <a:lstStyle/>
          <a:p>
            <a:pPr fontAlgn="base">
              <a:spcBef>
                <a:spcPct val="0"/>
              </a:spcBef>
              <a:spcAft>
                <a:spcPct val="0"/>
              </a:spcAft>
            </a:pPr>
            <a:r>
              <a:rPr lang="fi-FI" altLang="fi-FI" sz="1200" smtClean="0">
                <a:solidFill>
                  <a:prstClr val="black"/>
                </a:solidFill>
                <a:latin typeface="Arial" pitchFamily="34" charset="0"/>
                <a:ea typeface="Times New Roman" pitchFamily="18" charset="0"/>
                <a:cs typeface="Arial" pitchFamily="34" charset="0"/>
              </a:rPr>
              <a:t/>
            </a:r>
            <a:br>
              <a:rPr lang="fi-FI" altLang="fi-FI" sz="1200" smtClean="0">
                <a:solidFill>
                  <a:prstClr val="black"/>
                </a:solidFill>
                <a:latin typeface="Arial" pitchFamily="34" charset="0"/>
                <a:ea typeface="Times New Roman" pitchFamily="18" charset="0"/>
                <a:cs typeface="Arial" pitchFamily="34" charset="0"/>
              </a:rPr>
            </a:br>
            <a:endParaRPr lang="fi-FI" altLang="fi-FI" smtClean="0">
              <a:solidFill>
                <a:prstClr val="black"/>
              </a:solidFill>
              <a:latin typeface="Arial" pitchFamily="34" charset="0"/>
              <a:cs typeface="Arial" pitchFamily="34" charset="0"/>
            </a:endParaRPr>
          </a:p>
        </p:txBody>
      </p:sp>
    </p:spTree>
    <p:extLst>
      <p:ext uri="{BB962C8B-B14F-4D97-AF65-F5344CB8AC3E}">
        <p14:creationId xmlns:p14="http://schemas.microsoft.com/office/powerpoint/2010/main" val="146460678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457200" y="476672"/>
            <a:ext cx="8219256" cy="864096"/>
          </a:xfrm>
        </p:spPr>
        <p:txBody>
          <a:bodyPr/>
          <a:lstStyle/>
          <a:p>
            <a:r>
              <a:rPr lang="fi-FI" dirty="0" smtClean="0"/>
              <a:t>Sisällys</a:t>
            </a:r>
            <a:endParaRPr lang="fi-FI" dirty="0"/>
          </a:p>
        </p:txBody>
      </p:sp>
      <p:sp>
        <p:nvSpPr>
          <p:cNvPr id="4" name="Päivämäärän paikkamerkki 3"/>
          <p:cNvSpPr>
            <a:spLocks noGrp="1"/>
          </p:cNvSpPr>
          <p:nvPr>
            <p:ph type="dt" sz="half" idx="10"/>
          </p:nvPr>
        </p:nvSpPr>
        <p:spPr/>
        <p:txBody>
          <a:bodyPr/>
          <a:lstStyle/>
          <a:p>
            <a:fld id="{10359402-3F56-47AE-9E67-7937CE684FEC}" type="datetime1">
              <a:rPr lang="fi-FI" smtClean="0">
                <a:solidFill>
                  <a:prstClr val="black">
                    <a:tint val="75000"/>
                  </a:prstClr>
                </a:solidFill>
              </a:rPr>
              <a:pPr/>
              <a:t>18.11.2015</a:t>
            </a:fld>
            <a:endParaRPr lang="fi-FI">
              <a:solidFill>
                <a:prstClr val="black">
                  <a:tint val="75000"/>
                </a:prstClr>
              </a:solidFill>
            </a:endParaRPr>
          </a:p>
        </p:txBody>
      </p:sp>
      <p:sp>
        <p:nvSpPr>
          <p:cNvPr id="5" name="Dian numeron paikkamerkki 4"/>
          <p:cNvSpPr>
            <a:spLocks noGrp="1"/>
          </p:cNvSpPr>
          <p:nvPr>
            <p:ph type="sldNum" sz="quarter" idx="12"/>
          </p:nvPr>
        </p:nvSpPr>
        <p:spPr/>
        <p:txBody>
          <a:bodyPr/>
          <a:lstStyle/>
          <a:p>
            <a:fld id="{E15F0AF4-FD8F-4EB7-B53E-F8E941A4B72B}" type="slidenum">
              <a:rPr lang="fi-FI" smtClean="0">
                <a:solidFill>
                  <a:prstClr val="black">
                    <a:tint val="75000"/>
                  </a:prstClr>
                </a:solidFill>
              </a:rPr>
              <a:pPr/>
              <a:t>6</a:t>
            </a:fld>
            <a:endParaRPr lang="fi-FI">
              <a:solidFill>
                <a:prstClr val="black">
                  <a:tint val="75000"/>
                </a:prstClr>
              </a:solidFill>
            </a:endParaRPr>
          </a:p>
        </p:txBody>
      </p:sp>
      <p:pic>
        <p:nvPicPr>
          <p:cNvPr id="1027" name="Picture 3"/>
          <p:cNvPicPr>
            <a:picLocks noGrp="1" noChangeAspect="1" noChangeArrowheads="1"/>
          </p:cNvPicPr>
          <p:nvPr>
            <p:ph idx="1"/>
          </p:nvPr>
        </p:nvPicPr>
        <p:blipFill>
          <a:blip r:embed="rId2" cstate="print">
            <a:extLst>
              <a:ext uri="{28A0092B-C50C-407E-A947-70E740481C1C}">
                <a14:useLocalDpi xmlns:a14="http://schemas.microsoft.com/office/drawing/2010/main" val="0"/>
              </a:ext>
            </a:extLst>
          </a:blip>
          <a:srcRect/>
          <a:stretch>
            <a:fillRect/>
          </a:stretch>
        </p:blipFill>
        <p:spPr bwMode="auto">
          <a:xfrm>
            <a:off x="1691680" y="1340768"/>
            <a:ext cx="5584212" cy="51117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Nuoli oikealle 2"/>
          <p:cNvSpPr/>
          <p:nvPr/>
        </p:nvSpPr>
        <p:spPr>
          <a:xfrm>
            <a:off x="755576" y="3559871"/>
            <a:ext cx="792088" cy="117727"/>
          </a:xfrm>
          <a:prstGeom prst="righ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7" name="Nuoli oikealle 6"/>
          <p:cNvSpPr/>
          <p:nvPr/>
        </p:nvSpPr>
        <p:spPr>
          <a:xfrm>
            <a:off x="465716" y="4005064"/>
            <a:ext cx="792088" cy="117727"/>
          </a:xfrm>
          <a:prstGeom prst="righ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8" name="Nuoli oikealle 7"/>
          <p:cNvSpPr/>
          <p:nvPr/>
        </p:nvSpPr>
        <p:spPr>
          <a:xfrm>
            <a:off x="628087" y="4365104"/>
            <a:ext cx="792088" cy="117727"/>
          </a:xfrm>
          <a:prstGeom prst="righ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9" name="Nuoli oikealle 8"/>
          <p:cNvSpPr/>
          <p:nvPr/>
        </p:nvSpPr>
        <p:spPr>
          <a:xfrm>
            <a:off x="511932" y="5445224"/>
            <a:ext cx="792088" cy="117727"/>
          </a:xfrm>
          <a:prstGeom prst="righ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10" name="Ellipsi 9"/>
          <p:cNvSpPr/>
          <p:nvPr/>
        </p:nvSpPr>
        <p:spPr>
          <a:xfrm>
            <a:off x="6804248" y="3583857"/>
            <a:ext cx="2088232" cy="898974"/>
          </a:xfrm>
          <a:prstGeom prst="ellipse">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sz="1600" dirty="0">
                <a:solidFill>
                  <a:srgbClr val="002060"/>
                </a:solidFill>
              </a:rPr>
              <a:t>VAIKUTTAVUUS</a:t>
            </a:r>
          </a:p>
          <a:p>
            <a:pPr algn="ctr"/>
            <a:r>
              <a:rPr lang="fi-FI" sz="1600" dirty="0">
                <a:solidFill>
                  <a:srgbClr val="002060"/>
                </a:solidFill>
              </a:rPr>
              <a:t>TURVALLISUUS</a:t>
            </a:r>
          </a:p>
          <a:p>
            <a:pPr algn="ctr"/>
            <a:endParaRPr lang="fi-FI" dirty="0">
              <a:solidFill>
                <a:srgbClr val="002060"/>
              </a:solidFill>
            </a:endParaRPr>
          </a:p>
        </p:txBody>
      </p:sp>
    </p:spTree>
    <p:extLst>
      <p:ext uri="{BB962C8B-B14F-4D97-AF65-F5344CB8AC3E}">
        <p14:creationId xmlns:p14="http://schemas.microsoft.com/office/powerpoint/2010/main" val="307330962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Johdanto</a:t>
            </a:r>
            <a:endParaRPr lang="fi-FI" dirty="0"/>
          </a:p>
        </p:txBody>
      </p:sp>
      <p:sp>
        <p:nvSpPr>
          <p:cNvPr id="3" name="Sisällön paikkamerkki 2"/>
          <p:cNvSpPr>
            <a:spLocks noGrp="1"/>
          </p:cNvSpPr>
          <p:nvPr>
            <p:ph idx="1"/>
          </p:nvPr>
        </p:nvSpPr>
        <p:spPr/>
        <p:txBody>
          <a:bodyPr/>
          <a:lstStyle/>
          <a:p>
            <a:pPr marL="0" indent="0" fontAlgn="base">
              <a:buNone/>
            </a:pPr>
            <a:r>
              <a:rPr lang="fi-FI" dirty="0">
                <a:solidFill>
                  <a:schemeClr val="accent2">
                    <a:lumMod val="75000"/>
                  </a:schemeClr>
                </a:solidFill>
              </a:rPr>
              <a:t>Suositus koskee implanttikiinnitteisen kokoproteesin käyttöönottoa hampaattoman alaleuan hoidossa silloin, kun ilman implanttikiinnitystä ei saavuteta riittävää purentakykyä (yleensä ienharjanteen surkastumisen takia). Lisäksi mukana on myös vaihtoehtoisten hoitomuotojen sekä hoitamatta jättämisen tarkastelua. </a:t>
            </a:r>
          </a:p>
        </p:txBody>
      </p:sp>
      <p:sp>
        <p:nvSpPr>
          <p:cNvPr id="4" name="Päivämäärän paikkamerkki 3"/>
          <p:cNvSpPr>
            <a:spLocks noGrp="1"/>
          </p:cNvSpPr>
          <p:nvPr>
            <p:ph type="dt" sz="half" idx="10"/>
          </p:nvPr>
        </p:nvSpPr>
        <p:spPr/>
        <p:txBody>
          <a:bodyPr/>
          <a:lstStyle/>
          <a:p>
            <a:fld id="{10359402-3F56-47AE-9E67-7937CE684FEC}" type="datetime1">
              <a:rPr lang="fi-FI" smtClean="0">
                <a:solidFill>
                  <a:prstClr val="black">
                    <a:tint val="75000"/>
                  </a:prstClr>
                </a:solidFill>
              </a:rPr>
              <a:pPr/>
              <a:t>18.11.2015</a:t>
            </a:fld>
            <a:endParaRPr lang="fi-FI">
              <a:solidFill>
                <a:prstClr val="black">
                  <a:tint val="75000"/>
                </a:prstClr>
              </a:solidFill>
            </a:endParaRPr>
          </a:p>
        </p:txBody>
      </p:sp>
      <p:sp>
        <p:nvSpPr>
          <p:cNvPr id="5" name="Dian numeron paikkamerkki 4"/>
          <p:cNvSpPr>
            <a:spLocks noGrp="1"/>
          </p:cNvSpPr>
          <p:nvPr>
            <p:ph type="sldNum" sz="quarter" idx="12"/>
          </p:nvPr>
        </p:nvSpPr>
        <p:spPr/>
        <p:txBody>
          <a:bodyPr/>
          <a:lstStyle/>
          <a:p>
            <a:fld id="{E15F0AF4-FD8F-4EB7-B53E-F8E941A4B72B}" type="slidenum">
              <a:rPr lang="fi-FI" smtClean="0">
                <a:solidFill>
                  <a:prstClr val="black">
                    <a:tint val="75000"/>
                  </a:prstClr>
                </a:solidFill>
              </a:rPr>
              <a:pPr/>
              <a:t>7</a:t>
            </a:fld>
            <a:endParaRPr lang="fi-FI">
              <a:solidFill>
                <a:prstClr val="black">
                  <a:tint val="75000"/>
                </a:prstClr>
              </a:solidFill>
            </a:endParaRPr>
          </a:p>
        </p:txBody>
      </p:sp>
    </p:spTree>
    <p:extLst>
      <p:ext uri="{BB962C8B-B14F-4D97-AF65-F5344CB8AC3E}">
        <p14:creationId xmlns:p14="http://schemas.microsoft.com/office/powerpoint/2010/main" val="52624479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Miksi tehdään</a:t>
            </a:r>
            <a:endParaRPr lang="fi-FI" dirty="0"/>
          </a:p>
        </p:txBody>
      </p:sp>
      <p:sp>
        <p:nvSpPr>
          <p:cNvPr id="3" name="Sisällön paikkamerkki 2"/>
          <p:cNvSpPr>
            <a:spLocks noGrp="1"/>
          </p:cNvSpPr>
          <p:nvPr>
            <p:ph idx="1"/>
          </p:nvPr>
        </p:nvSpPr>
        <p:spPr/>
        <p:txBody>
          <a:bodyPr>
            <a:normAutofit fontScale="92500"/>
          </a:bodyPr>
          <a:lstStyle/>
          <a:p>
            <a:pPr marL="0" indent="0">
              <a:buNone/>
            </a:pPr>
            <a:r>
              <a:rPr lang="fi-FI" dirty="0"/>
              <a:t>Jaosto mietti aihe-ehdotusta tehdessään, että mikä suun terveydenhuollon osa-alue on </a:t>
            </a:r>
            <a:r>
              <a:rPr lang="fi-FI" dirty="0" smtClean="0"/>
              <a:t>sellainen:</a:t>
            </a:r>
          </a:p>
          <a:p>
            <a:r>
              <a:rPr lang="fi-FI" dirty="0" smtClean="0">
                <a:solidFill>
                  <a:schemeClr val="accent5">
                    <a:lumMod val="50000"/>
                  </a:schemeClr>
                </a:solidFill>
              </a:rPr>
              <a:t>mikä </a:t>
            </a:r>
            <a:r>
              <a:rPr lang="fi-FI" dirty="0">
                <a:solidFill>
                  <a:schemeClr val="accent5">
                    <a:lumMod val="50000"/>
                  </a:schemeClr>
                </a:solidFill>
              </a:rPr>
              <a:t>koskettaa laajaa väestöä </a:t>
            </a:r>
            <a:endParaRPr lang="fi-FI" dirty="0" smtClean="0">
              <a:solidFill>
                <a:schemeClr val="accent5">
                  <a:lumMod val="50000"/>
                </a:schemeClr>
              </a:solidFill>
            </a:endParaRPr>
          </a:p>
          <a:p>
            <a:r>
              <a:rPr lang="fi-FI" dirty="0" smtClean="0">
                <a:solidFill>
                  <a:schemeClr val="accent3">
                    <a:lumMod val="50000"/>
                  </a:schemeClr>
                </a:solidFill>
              </a:rPr>
              <a:t>johon </a:t>
            </a:r>
            <a:r>
              <a:rPr lang="fi-FI" dirty="0">
                <a:solidFill>
                  <a:schemeClr val="accent3">
                    <a:lumMod val="50000"/>
                  </a:schemeClr>
                </a:solidFill>
              </a:rPr>
              <a:t>liittyvien toimintakäytäntöjen muuttumisella voitaisiin saavuttaa lisää </a:t>
            </a:r>
            <a:r>
              <a:rPr lang="fi-FI" dirty="0" smtClean="0">
                <a:solidFill>
                  <a:schemeClr val="accent3">
                    <a:lumMod val="50000"/>
                  </a:schemeClr>
                </a:solidFill>
              </a:rPr>
              <a:t>terveyttä</a:t>
            </a:r>
          </a:p>
          <a:p>
            <a:r>
              <a:rPr lang="fi-FI" dirty="0" smtClean="0">
                <a:solidFill>
                  <a:schemeClr val="accent4">
                    <a:lumMod val="75000"/>
                  </a:schemeClr>
                </a:solidFill>
              </a:rPr>
              <a:t>saadaan </a:t>
            </a:r>
            <a:r>
              <a:rPr lang="fi-FI" dirty="0">
                <a:solidFill>
                  <a:schemeClr val="accent4">
                    <a:lumMod val="75000"/>
                  </a:schemeClr>
                </a:solidFill>
              </a:rPr>
              <a:t>julkisen terveydenhuollon taloudellisia resursseja kohdennettua perustellusti nykyistä vaikuttavammin. </a:t>
            </a:r>
          </a:p>
          <a:p>
            <a:endParaRPr lang="fi-FI" dirty="0"/>
          </a:p>
        </p:txBody>
      </p:sp>
      <p:sp>
        <p:nvSpPr>
          <p:cNvPr id="4" name="Päivämäärän paikkamerkki 3"/>
          <p:cNvSpPr>
            <a:spLocks noGrp="1"/>
          </p:cNvSpPr>
          <p:nvPr>
            <p:ph type="dt" sz="half" idx="10"/>
          </p:nvPr>
        </p:nvSpPr>
        <p:spPr/>
        <p:txBody>
          <a:bodyPr/>
          <a:lstStyle/>
          <a:p>
            <a:fld id="{10359402-3F56-47AE-9E67-7937CE684FEC}" type="datetime1">
              <a:rPr lang="fi-FI" smtClean="0">
                <a:solidFill>
                  <a:prstClr val="black">
                    <a:tint val="75000"/>
                  </a:prstClr>
                </a:solidFill>
              </a:rPr>
              <a:pPr/>
              <a:t>18.11.2015</a:t>
            </a:fld>
            <a:endParaRPr lang="fi-FI">
              <a:solidFill>
                <a:prstClr val="black">
                  <a:tint val="75000"/>
                </a:prstClr>
              </a:solidFill>
            </a:endParaRPr>
          </a:p>
        </p:txBody>
      </p:sp>
      <p:sp>
        <p:nvSpPr>
          <p:cNvPr id="5" name="Dian numeron paikkamerkki 4"/>
          <p:cNvSpPr>
            <a:spLocks noGrp="1"/>
          </p:cNvSpPr>
          <p:nvPr>
            <p:ph type="sldNum" sz="quarter" idx="12"/>
          </p:nvPr>
        </p:nvSpPr>
        <p:spPr/>
        <p:txBody>
          <a:bodyPr/>
          <a:lstStyle/>
          <a:p>
            <a:fld id="{E15F0AF4-FD8F-4EB7-B53E-F8E941A4B72B}" type="slidenum">
              <a:rPr lang="fi-FI" smtClean="0">
                <a:solidFill>
                  <a:prstClr val="black">
                    <a:tint val="75000"/>
                  </a:prstClr>
                </a:solidFill>
              </a:rPr>
              <a:pPr/>
              <a:t>8</a:t>
            </a:fld>
            <a:endParaRPr lang="fi-FI">
              <a:solidFill>
                <a:prstClr val="black">
                  <a:tint val="75000"/>
                </a:prstClr>
              </a:solidFill>
            </a:endParaRPr>
          </a:p>
        </p:txBody>
      </p:sp>
    </p:spTree>
    <p:extLst>
      <p:ext uri="{BB962C8B-B14F-4D97-AF65-F5344CB8AC3E}">
        <p14:creationId xmlns:p14="http://schemas.microsoft.com/office/powerpoint/2010/main" val="150520902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normAutofit/>
          </a:bodyPr>
          <a:lstStyle/>
          <a:p>
            <a:r>
              <a:rPr lang="fi-FI" dirty="0" smtClean="0">
                <a:latin typeface="Arial"/>
                <a:ea typeface="Times New Roman"/>
              </a:rPr>
              <a:t>Hampaattomuuden yleisyys </a:t>
            </a:r>
            <a:endParaRPr lang="fi-FI" dirty="0"/>
          </a:p>
        </p:txBody>
      </p:sp>
      <p:sp>
        <p:nvSpPr>
          <p:cNvPr id="4" name="Päivämäärän paikkamerkki 3"/>
          <p:cNvSpPr>
            <a:spLocks noGrp="1"/>
          </p:cNvSpPr>
          <p:nvPr>
            <p:ph type="dt" sz="half" idx="10"/>
          </p:nvPr>
        </p:nvSpPr>
        <p:spPr/>
        <p:txBody>
          <a:bodyPr/>
          <a:lstStyle/>
          <a:p>
            <a:fld id="{10359402-3F56-47AE-9E67-7937CE684FEC}" type="datetime1">
              <a:rPr lang="fi-FI" smtClean="0">
                <a:solidFill>
                  <a:prstClr val="black">
                    <a:tint val="75000"/>
                  </a:prstClr>
                </a:solidFill>
              </a:rPr>
              <a:pPr/>
              <a:t>18.11.2015</a:t>
            </a:fld>
            <a:endParaRPr lang="fi-FI">
              <a:solidFill>
                <a:prstClr val="black">
                  <a:tint val="75000"/>
                </a:prstClr>
              </a:solidFill>
            </a:endParaRPr>
          </a:p>
        </p:txBody>
      </p:sp>
      <p:sp>
        <p:nvSpPr>
          <p:cNvPr id="5" name="Dian numeron paikkamerkki 4"/>
          <p:cNvSpPr>
            <a:spLocks noGrp="1"/>
          </p:cNvSpPr>
          <p:nvPr>
            <p:ph type="sldNum" sz="quarter" idx="12"/>
          </p:nvPr>
        </p:nvSpPr>
        <p:spPr/>
        <p:txBody>
          <a:bodyPr/>
          <a:lstStyle/>
          <a:p>
            <a:fld id="{E15F0AF4-FD8F-4EB7-B53E-F8E941A4B72B}" type="slidenum">
              <a:rPr lang="fi-FI" smtClean="0">
                <a:solidFill>
                  <a:prstClr val="black">
                    <a:tint val="75000"/>
                  </a:prstClr>
                </a:solidFill>
              </a:rPr>
              <a:pPr/>
              <a:t>9</a:t>
            </a:fld>
            <a:endParaRPr lang="fi-FI">
              <a:solidFill>
                <a:prstClr val="black">
                  <a:tint val="75000"/>
                </a:prstClr>
              </a:solidFill>
            </a:endParaRPr>
          </a:p>
        </p:txBody>
      </p:sp>
      <p:pic>
        <p:nvPicPr>
          <p:cNvPr id="2050"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043608" y="1772816"/>
            <a:ext cx="7320968" cy="42648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332917123"/>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3.xml.rels><?xml version="1.0" encoding="UTF-8" standalone="yes"?>
<Relationships xmlns="http://schemas.openxmlformats.org/package/2006/relationships"><Relationship Id="rId1" Type="http://schemas.openxmlformats.org/officeDocument/2006/relationships/image" Target="../media/image1.jpeg"/></Relationships>
</file>

<file path=ppt/theme/_rels/theme5.xml.rels><?xml version="1.0" encoding="UTF-8" standalone="yes"?>
<Relationships xmlns="http://schemas.openxmlformats.org/package/2006/relationships"><Relationship Id="rId1" Type="http://schemas.openxmlformats.org/officeDocument/2006/relationships/image" Target="../media/image1.jpeg"/></Relationships>
</file>

<file path=ppt/theme/_rels/theme7.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ula">
  <a:themeElements>
    <a:clrScheme name="Aula">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Aula">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inorFont>
    </a:fontScheme>
    <a:fmtScheme name="Aula">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Mukautettu suunnittelumalli">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PALKOset">
  <a:themeElements>
    <a:clrScheme name="Aula">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Aula">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inorFont>
    </a:fontScheme>
    <a:fmtScheme name="Aula">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4.xml><?xml version="1.0" encoding="utf-8"?>
<a:theme xmlns:a="http://schemas.openxmlformats.org/drawingml/2006/main" name="1_Mukautettu suunnittelumalli">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1_PALKOset">
  <a:themeElements>
    <a:clrScheme name="Aula">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Aula">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inorFont>
    </a:fontScheme>
    <a:fmtScheme name="Aula">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6.xml><?xml version="1.0" encoding="utf-8"?>
<a:theme xmlns:a="http://schemas.openxmlformats.org/drawingml/2006/main" name="2_Mukautettu suunnittelumalli">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7.xml><?xml version="1.0" encoding="utf-8"?>
<a:theme xmlns:a="http://schemas.openxmlformats.org/drawingml/2006/main" name="2_PALKOset">
  <a:themeElements>
    <a:clrScheme name="Aula">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Aula">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inorFont>
    </a:fontScheme>
    <a:fmtScheme name="Aula">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8.xml><?xml version="1.0" encoding="utf-8"?>
<a:theme xmlns:a="http://schemas.openxmlformats.org/drawingml/2006/main" name="Office-tee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9.xml><?xml version="1.0" encoding="utf-8"?>
<a:theme xmlns:a="http://schemas.openxmlformats.org/drawingml/2006/main" name="Office-tee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2.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docProps/app.xml><?xml version="1.0" encoding="utf-8"?>
<Properties xmlns="http://schemas.openxmlformats.org/officeDocument/2006/extended-properties" xmlns:vt="http://schemas.openxmlformats.org/officeDocument/2006/docPropsVTypes">
  <Template>Concourse</Template>
  <TotalTime>1499</TotalTime>
  <Words>1633</Words>
  <Application>Microsoft Office PowerPoint</Application>
  <PresentationFormat>Näytössä katseltava diaesitys (4:3)</PresentationFormat>
  <Paragraphs>411</Paragraphs>
  <Slides>36</Slides>
  <Notes>2</Notes>
  <HiddenSlides>0</HiddenSlides>
  <MMClips>0</MMClips>
  <ScaleCrop>false</ScaleCrop>
  <HeadingPairs>
    <vt:vector size="4" baseType="variant">
      <vt:variant>
        <vt:lpstr>Teema</vt:lpstr>
      </vt:variant>
      <vt:variant>
        <vt:i4>7</vt:i4>
      </vt:variant>
      <vt:variant>
        <vt:lpstr>Dian otsikot</vt:lpstr>
      </vt:variant>
      <vt:variant>
        <vt:i4>36</vt:i4>
      </vt:variant>
    </vt:vector>
  </HeadingPairs>
  <TitlesOfParts>
    <vt:vector size="43" baseType="lpstr">
      <vt:lpstr>Aula</vt:lpstr>
      <vt:lpstr>Mukautettu suunnittelumalli</vt:lpstr>
      <vt:lpstr>PALKOset</vt:lpstr>
      <vt:lpstr>1_Mukautettu suunnittelumalli</vt:lpstr>
      <vt:lpstr>1_PALKOset</vt:lpstr>
      <vt:lpstr>2_Mukautettu suunnittelumalli</vt:lpstr>
      <vt:lpstr>2_PALKOset</vt:lpstr>
      <vt:lpstr>                            Esimerkkejä aiheiden  valmisteluprosesseista kahden keskeneräisen aiheen valossa  Implanttikiinnitteinen kokoproteesi hampaattoman alaleuan hoidossa  Sterilisaatiot</vt:lpstr>
      <vt:lpstr>Sidonnaisuudet</vt:lpstr>
      <vt:lpstr>Esimerkki 1: Implanttikiinnitteinen kokoproteesi hampaattoman alaleuan hoidossa - valmistelu kesken!</vt:lpstr>
      <vt:lpstr>PowerPoint-esitys</vt:lpstr>
      <vt:lpstr>PowerPoint-esitys</vt:lpstr>
      <vt:lpstr>Sisällys</vt:lpstr>
      <vt:lpstr>Johdanto</vt:lpstr>
      <vt:lpstr>Miksi tehdään</vt:lpstr>
      <vt:lpstr>Hampaattomuuden yleisyys </vt:lpstr>
      <vt:lpstr>Ongelmat irrotettavan kokoproteesin käytössä </vt:lpstr>
      <vt:lpstr>Hoitokäytännöt</vt:lpstr>
      <vt:lpstr>Kliinisten käytäntöjen ja palvelujen tarjonnan vaihtelu </vt:lpstr>
      <vt:lpstr>            Kela-korvaukset  Suomessa annetusta hoidosta vuonna 2014 sis. kaikki implantit sekä ylä- että alaleukaan ,joihin anottu sv-korvausta</vt:lpstr>
      <vt:lpstr>Terveysongelma-interventio -parin (PICOn) muotoilu </vt:lpstr>
      <vt:lpstr>Terveysongelman vakavuus</vt:lpstr>
      <vt:lpstr>Implanttikiinnitteisten kokoproteesien vaikuttavuus</vt:lpstr>
      <vt:lpstr>Turvallisuus</vt:lpstr>
      <vt:lpstr>Kustannukset Suomessa - työn alla</vt:lpstr>
      <vt:lpstr> Kustannukset Ruotsissa </vt:lpstr>
      <vt:lpstr>Eettiset näkökohdat</vt:lpstr>
      <vt:lpstr>Esimerkki 2: Lisääntymisterveys /  Miehen sterilisaatio - valmistelu kesken! </vt:lpstr>
      <vt:lpstr>PowerPoint-esitys</vt:lpstr>
      <vt:lpstr>RAJAUS</vt:lpstr>
      <vt:lpstr>Mistä päätettävä</vt:lpstr>
      <vt:lpstr>Tarkastellaan</vt:lpstr>
      <vt:lpstr>Intervention yleisyys:  Steriloinnit tuhatta 25–54-vuotiasta kohti vuosina 1950–2012. </vt:lpstr>
      <vt:lpstr>Kliinisten käytäntöjen vaihtelu:    Julkisten ja yksityisten palveluntuottajien tekemät miesten sterilisaatiot tuhatta 25–54-vuotiasta miestä kohden v. 2013</vt:lpstr>
      <vt:lpstr>Kliinisten käytäntöjen vaihtelu:  Steriloinnit / 1000 vastaavanikäistä   v. 2013. Miehet ja naiset</vt:lpstr>
      <vt:lpstr>Terveysongelman vakavuus </vt:lpstr>
      <vt:lpstr>Sterilisaatio-toimenpiteen haitat</vt:lpstr>
      <vt:lpstr>Taloudelliset vaikutukset - miehet </vt:lpstr>
      <vt:lpstr>Taloudelliset vaikutukset - naiset</vt:lpstr>
      <vt:lpstr>Vaihtoehtoiset kustannukset l.  muiden ehkäisymenetelmien kustannukset sekä käyttäjälle että terveydenhuoltojärjestelmälle</vt:lpstr>
      <vt:lpstr>Eettiset kysymykset</vt:lpstr>
      <vt:lpstr>Eettiset kysymykset jatk..</vt:lpstr>
      <vt:lpstr> Tulisiko sterilisaatioiden kuulua  palveluvalikoimaan: Muita huomioitavia seikkoja  </vt:lpstr>
    </vt:vector>
  </TitlesOfParts>
  <Company>VIP</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PowerPoint-esitys</dc:title>
  <dc:creator>Pham Hang STM</dc:creator>
  <cp:lastModifiedBy>stmkrat</cp:lastModifiedBy>
  <cp:revision>36</cp:revision>
  <cp:lastPrinted>2015-11-11T13:57:10Z</cp:lastPrinted>
  <dcterms:created xsi:type="dcterms:W3CDTF">2015-09-15T12:05:19Z</dcterms:created>
  <dcterms:modified xsi:type="dcterms:W3CDTF">2015-11-18T08:45:26Z</dcterms:modified>
</cp:coreProperties>
</file>